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34"/>
  </p:notesMasterIdLst>
  <p:handoutMasterIdLst>
    <p:handoutMasterId r:id="rId35"/>
  </p:handoutMasterIdLst>
  <p:sldIdLst>
    <p:sldId id="286" r:id="rId6"/>
    <p:sldId id="257" r:id="rId7"/>
    <p:sldId id="281" r:id="rId8"/>
    <p:sldId id="308" r:id="rId9"/>
    <p:sldId id="304" r:id="rId10"/>
    <p:sldId id="305" r:id="rId11"/>
    <p:sldId id="302" r:id="rId12"/>
    <p:sldId id="310" r:id="rId13"/>
    <p:sldId id="291" r:id="rId14"/>
    <p:sldId id="292" r:id="rId15"/>
    <p:sldId id="288" r:id="rId16"/>
    <p:sldId id="290" r:id="rId17"/>
    <p:sldId id="312" r:id="rId18"/>
    <p:sldId id="313" r:id="rId19"/>
    <p:sldId id="293" r:id="rId20"/>
    <p:sldId id="287" r:id="rId21"/>
    <p:sldId id="298" r:id="rId22"/>
    <p:sldId id="314" r:id="rId23"/>
    <p:sldId id="300" r:id="rId24"/>
    <p:sldId id="299" r:id="rId25"/>
    <p:sldId id="295" r:id="rId26"/>
    <p:sldId id="296" r:id="rId27"/>
    <p:sldId id="294" r:id="rId28"/>
    <p:sldId id="289" r:id="rId29"/>
    <p:sldId id="285" r:id="rId30"/>
    <p:sldId id="301" r:id="rId31"/>
    <p:sldId id="307" r:id="rId32"/>
    <p:sldId id="315" r:id="rId33"/>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7274"/>
    <a:srgbClr val="A2AAB4"/>
    <a:srgbClr val="CB333B"/>
    <a:srgbClr val="63B487"/>
    <a:srgbClr val="409171"/>
    <a:srgbClr val="35A37C"/>
    <a:srgbClr val="F77F00"/>
    <a:srgbClr val="114C43"/>
    <a:srgbClr val="0E2874"/>
    <a:srgbClr val="0616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ABA9FF-140B-9D42-99FE-01BC9D80DB68}" v="501" dt="2019-03-23T16:52:51.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5" autoAdjust="0"/>
    <p:restoredTop sz="64286" autoAdjust="0"/>
  </p:normalViewPr>
  <p:slideViewPr>
    <p:cSldViewPr snapToGrid="0">
      <p:cViewPr varScale="1">
        <p:scale>
          <a:sx n="126" d="100"/>
          <a:sy n="126" d="100"/>
        </p:scale>
        <p:origin x="1944" y="192"/>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7407248B-B121-0B4D-9B19-EFC0E2335E85}"/>
    <pc:docChg chg="undo custSel addSld delSld modSld sldOrd">
      <pc:chgData name="Russell, Seth" userId="3c561f24-ddce-4c04-9d77-b57464b49d16" providerId="ADAL" clId="{7407248B-B121-0B4D-9B19-EFC0E2335E85}" dt="2019-03-12T21:06:14.990" v="11056" actId="20577"/>
      <pc:docMkLst>
        <pc:docMk/>
      </pc:docMkLst>
      <pc:sldChg chg="ord">
        <pc:chgData name="Russell, Seth" userId="3c561f24-ddce-4c04-9d77-b57464b49d16" providerId="ADAL" clId="{7407248B-B121-0B4D-9B19-EFC0E2335E85}" dt="2019-02-28T18:36:12.226" v="0"/>
        <pc:sldMkLst>
          <pc:docMk/>
          <pc:sldMk cId="1616794905" sldId="257"/>
        </pc:sldMkLst>
      </pc:sldChg>
      <pc:sldChg chg="addSp delSp modSp delAnim modAnim modNotesTx">
        <pc:chgData name="Russell, Seth" userId="3c561f24-ddce-4c04-9d77-b57464b49d16" providerId="ADAL" clId="{7407248B-B121-0B4D-9B19-EFC0E2335E85}" dt="2019-03-12T20:44:11.952" v="10129" actId="6549"/>
        <pc:sldMkLst>
          <pc:docMk/>
          <pc:sldMk cId="3074790365" sldId="281"/>
        </pc:sldMkLst>
        <pc:spChg chg="mod">
          <ac:chgData name="Russell, Seth" userId="3c561f24-ddce-4c04-9d77-b57464b49d16" providerId="ADAL" clId="{7407248B-B121-0B4D-9B19-EFC0E2335E85}" dt="2019-02-28T18:41:37.562" v="155"/>
          <ac:spMkLst>
            <pc:docMk/>
            <pc:sldMk cId="3074790365" sldId="281"/>
            <ac:spMk id="2" creationId="{1ABD9538-716A-4503-954B-8C8CECA70DB0}"/>
          </ac:spMkLst>
        </pc:spChg>
        <pc:spChg chg="add del mod">
          <ac:chgData name="Russell, Seth" userId="3c561f24-ddce-4c04-9d77-b57464b49d16" providerId="ADAL" clId="{7407248B-B121-0B4D-9B19-EFC0E2335E85}" dt="2019-03-12T20:26:19.024" v="9549" actId="478"/>
          <ac:spMkLst>
            <pc:docMk/>
            <pc:sldMk cId="3074790365" sldId="281"/>
            <ac:spMk id="3" creationId="{6C740EA8-D413-C44C-B47A-0BB77EF46792}"/>
          </ac:spMkLst>
        </pc:spChg>
        <pc:spChg chg="del mod">
          <ac:chgData name="Russell, Seth" userId="3c561f24-ddce-4c04-9d77-b57464b49d16" providerId="ADAL" clId="{7407248B-B121-0B4D-9B19-EFC0E2335E85}" dt="2019-03-11T16:42:35.032" v="6937" actId="478"/>
          <ac:spMkLst>
            <pc:docMk/>
            <pc:sldMk cId="3074790365" sldId="281"/>
            <ac:spMk id="3" creationId="{8132D165-8EC1-424D-9DD5-E7301C9BBE4F}"/>
          </ac:spMkLst>
        </pc:spChg>
        <pc:spChg chg="add del mod">
          <ac:chgData name="Russell, Seth" userId="3c561f24-ddce-4c04-9d77-b57464b49d16" providerId="ADAL" clId="{7407248B-B121-0B4D-9B19-EFC0E2335E85}" dt="2019-03-11T16:42:23.314" v="6936" actId="478"/>
          <ac:spMkLst>
            <pc:docMk/>
            <pc:sldMk cId="3074790365" sldId="281"/>
            <ac:spMk id="6" creationId="{632373EF-91DD-8D4C-8DFB-E29E840B2ED0}"/>
          </ac:spMkLst>
        </pc:spChg>
        <pc:spChg chg="add del mod">
          <ac:chgData name="Russell, Seth" userId="3c561f24-ddce-4c04-9d77-b57464b49d16" providerId="ADAL" clId="{7407248B-B121-0B4D-9B19-EFC0E2335E85}" dt="2019-03-12T20:29:51.151" v="9575" actId="478"/>
          <ac:spMkLst>
            <pc:docMk/>
            <pc:sldMk cId="3074790365" sldId="281"/>
            <ac:spMk id="6" creationId="{F0BF6310-9C4C-E849-AFC0-8139648F3DE1}"/>
          </ac:spMkLst>
        </pc:spChg>
        <pc:spChg chg="add del">
          <ac:chgData name="Russell, Seth" userId="3c561f24-ddce-4c04-9d77-b57464b49d16" providerId="ADAL" clId="{7407248B-B121-0B4D-9B19-EFC0E2335E85}" dt="2019-02-28T19:18:32.445" v="1463"/>
          <ac:spMkLst>
            <pc:docMk/>
            <pc:sldMk cId="3074790365" sldId="281"/>
            <ac:spMk id="7" creationId="{0D97342A-E7B4-8041-8350-68926E1E6D20}"/>
          </ac:spMkLst>
        </pc:spChg>
        <pc:spChg chg="add">
          <ac:chgData name="Russell, Seth" userId="3c561f24-ddce-4c04-9d77-b57464b49d16" providerId="ADAL" clId="{7407248B-B121-0B4D-9B19-EFC0E2335E85}" dt="2019-02-28T19:18:39.482" v="1464"/>
          <ac:spMkLst>
            <pc:docMk/>
            <pc:sldMk cId="3074790365" sldId="281"/>
            <ac:spMk id="8" creationId="{13D4730F-A21C-0643-B01F-ADF31CBBB061}"/>
          </ac:spMkLst>
        </pc:spChg>
        <pc:spChg chg="add del mod">
          <ac:chgData name="Russell, Seth" userId="3c561f24-ddce-4c04-9d77-b57464b49d16" providerId="ADAL" clId="{7407248B-B121-0B4D-9B19-EFC0E2335E85}" dt="2019-03-11T16:42:38.204" v="6938" actId="478"/>
          <ac:spMkLst>
            <pc:docMk/>
            <pc:sldMk cId="3074790365" sldId="281"/>
            <ac:spMk id="9" creationId="{285533E7-6CE8-6E4F-85A9-452CB02D9223}"/>
          </ac:spMkLst>
        </pc:spChg>
        <pc:spChg chg="add del mod">
          <ac:chgData name="Russell, Seth" userId="3c561f24-ddce-4c04-9d77-b57464b49d16" providerId="ADAL" clId="{7407248B-B121-0B4D-9B19-EFC0E2335E85}" dt="2019-03-12T19:59:14.147" v="9422" actId="478"/>
          <ac:spMkLst>
            <pc:docMk/>
            <pc:sldMk cId="3074790365" sldId="281"/>
            <ac:spMk id="14" creationId="{2196166C-EC97-4F44-8962-C2A272326D26}"/>
          </ac:spMkLst>
        </pc:spChg>
        <pc:spChg chg="add del mod">
          <ac:chgData name="Russell, Seth" userId="3c561f24-ddce-4c04-9d77-b57464b49d16" providerId="ADAL" clId="{7407248B-B121-0B4D-9B19-EFC0E2335E85}" dt="2019-03-12T19:59:16.291" v="9423" actId="478"/>
          <ac:spMkLst>
            <pc:docMk/>
            <pc:sldMk cId="3074790365" sldId="281"/>
            <ac:spMk id="15" creationId="{31206A0B-3D12-9C4A-8D73-7957D8CAE53D}"/>
          </ac:spMkLst>
        </pc:spChg>
        <pc:picChg chg="add del mod">
          <ac:chgData name="Russell, Seth" userId="3c561f24-ddce-4c04-9d77-b57464b49d16" providerId="ADAL" clId="{7407248B-B121-0B4D-9B19-EFC0E2335E85}" dt="2019-03-12T20:15:04.820" v="9517" actId="478"/>
          <ac:picMkLst>
            <pc:docMk/>
            <pc:sldMk cId="3074790365" sldId="281"/>
            <ac:picMk id="9" creationId="{0FED3653-AE0E-6D48-A92B-2A8D680CEFDB}"/>
          </ac:picMkLst>
        </pc:picChg>
        <pc:picChg chg="add del mod modCrop">
          <ac:chgData name="Russell, Seth" userId="3c561f24-ddce-4c04-9d77-b57464b49d16" providerId="ADAL" clId="{7407248B-B121-0B4D-9B19-EFC0E2335E85}" dt="2019-03-12T19:59:18.579" v="9424" actId="478"/>
          <ac:picMkLst>
            <pc:docMk/>
            <pc:sldMk cId="3074790365" sldId="281"/>
            <ac:picMk id="11" creationId="{8D1F2368-CEBB-824C-8AAC-B06568F449EF}"/>
          </ac:picMkLst>
        </pc:picChg>
        <pc:picChg chg="add mod">
          <ac:chgData name="Russell, Seth" userId="3c561f24-ddce-4c04-9d77-b57464b49d16" providerId="ADAL" clId="{7407248B-B121-0B4D-9B19-EFC0E2335E85}" dt="2019-03-12T20:33:37.042" v="9596" actId="1076"/>
          <ac:picMkLst>
            <pc:docMk/>
            <pc:sldMk cId="3074790365" sldId="281"/>
            <ac:picMk id="12" creationId="{18147373-6F26-6F4C-9E48-ACBCBCDE7850}"/>
          </ac:picMkLst>
        </pc:picChg>
        <pc:picChg chg="add del mod modCrop">
          <ac:chgData name="Russell, Seth" userId="3c561f24-ddce-4c04-9d77-b57464b49d16" providerId="ADAL" clId="{7407248B-B121-0B4D-9B19-EFC0E2335E85}" dt="2019-03-12T19:59:10.202" v="9421" actId="478"/>
          <ac:picMkLst>
            <pc:docMk/>
            <pc:sldMk cId="3074790365" sldId="281"/>
            <ac:picMk id="13" creationId="{3384051C-D949-9A41-A302-C8A7E91D3401}"/>
          </ac:picMkLst>
        </pc:picChg>
        <pc:picChg chg="add del mod">
          <ac:chgData name="Russell, Seth" userId="3c561f24-ddce-4c04-9d77-b57464b49d16" providerId="ADAL" clId="{7407248B-B121-0B4D-9B19-EFC0E2335E85}" dt="2019-03-12T20:25:13.792" v="9530" actId="478"/>
          <ac:picMkLst>
            <pc:docMk/>
            <pc:sldMk cId="3074790365" sldId="281"/>
            <ac:picMk id="17" creationId="{ACA3C070-675D-9142-B25E-71CAB775DADB}"/>
          </ac:picMkLst>
        </pc:picChg>
        <pc:picChg chg="add mod">
          <ac:chgData name="Russell, Seth" userId="3c561f24-ddce-4c04-9d77-b57464b49d16" providerId="ADAL" clId="{7407248B-B121-0B4D-9B19-EFC0E2335E85}" dt="2019-03-12T20:26:15.483" v="9548" actId="1076"/>
          <ac:picMkLst>
            <pc:docMk/>
            <pc:sldMk cId="3074790365" sldId="281"/>
            <ac:picMk id="19" creationId="{CEDA017A-6A03-6344-A30A-D295C4B147A8}"/>
          </ac:picMkLst>
        </pc:picChg>
        <pc:picChg chg="add mod">
          <ac:chgData name="Russell, Seth" userId="3c561f24-ddce-4c04-9d77-b57464b49d16" providerId="ADAL" clId="{7407248B-B121-0B4D-9B19-EFC0E2335E85}" dt="2019-03-12T20:30:36.026" v="9580" actId="1076"/>
          <ac:picMkLst>
            <pc:docMk/>
            <pc:sldMk cId="3074790365" sldId="281"/>
            <ac:picMk id="21" creationId="{A60400D4-2320-704A-9B20-E69C5C52BA64}"/>
          </ac:picMkLst>
        </pc:picChg>
        <pc:picChg chg="add mod">
          <ac:chgData name="Russell, Seth" userId="3c561f24-ddce-4c04-9d77-b57464b49d16" providerId="ADAL" clId="{7407248B-B121-0B4D-9B19-EFC0E2335E85}" dt="2019-03-12T20:31:42.324" v="9585" actId="1076"/>
          <ac:picMkLst>
            <pc:docMk/>
            <pc:sldMk cId="3074790365" sldId="281"/>
            <ac:picMk id="23" creationId="{D16B4AB4-8466-3F4F-AB99-34D617721B2D}"/>
          </ac:picMkLst>
        </pc:picChg>
        <pc:cxnChg chg="add mod">
          <ac:chgData name="Russell, Seth" userId="3c561f24-ddce-4c04-9d77-b57464b49d16" providerId="ADAL" clId="{7407248B-B121-0B4D-9B19-EFC0E2335E85}" dt="2019-03-12T20:41:47.551" v="10032" actId="692"/>
          <ac:cxnSpMkLst>
            <pc:docMk/>
            <pc:sldMk cId="3074790365" sldId="281"/>
            <ac:cxnSpMk id="26" creationId="{004D6E83-8F7D-384C-A3B3-ABA2E3940C72}"/>
          </ac:cxnSpMkLst>
        </pc:cxnChg>
        <pc:cxnChg chg="add mod">
          <ac:chgData name="Russell, Seth" userId="3c561f24-ddce-4c04-9d77-b57464b49d16" providerId="ADAL" clId="{7407248B-B121-0B4D-9B19-EFC0E2335E85}" dt="2019-03-12T20:42:01.782" v="10034" actId="692"/>
          <ac:cxnSpMkLst>
            <pc:docMk/>
            <pc:sldMk cId="3074790365" sldId="281"/>
            <ac:cxnSpMk id="27" creationId="{FE283D67-69E9-F941-95D1-1C37CBA3189B}"/>
          </ac:cxnSpMkLst>
        </pc:cxnChg>
        <pc:cxnChg chg="add mod">
          <ac:chgData name="Russell, Seth" userId="3c561f24-ddce-4c04-9d77-b57464b49d16" providerId="ADAL" clId="{7407248B-B121-0B4D-9B19-EFC0E2335E85}" dt="2019-03-12T20:41:56.607" v="10033" actId="692"/>
          <ac:cxnSpMkLst>
            <pc:docMk/>
            <pc:sldMk cId="3074790365" sldId="281"/>
            <ac:cxnSpMk id="29" creationId="{4AD4FD03-0EFA-E341-ABEF-29DD147386C2}"/>
          </ac:cxnSpMkLst>
        </pc:cxnChg>
        <pc:cxnChg chg="add mod">
          <ac:chgData name="Russell, Seth" userId="3c561f24-ddce-4c04-9d77-b57464b49d16" providerId="ADAL" clId="{7407248B-B121-0B4D-9B19-EFC0E2335E85}" dt="2019-03-12T20:42:06.080" v="10035" actId="692"/>
          <ac:cxnSpMkLst>
            <pc:docMk/>
            <pc:sldMk cId="3074790365" sldId="281"/>
            <ac:cxnSpMk id="31" creationId="{F9274CE6-4144-2A4A-A372-2FCC7DE57B89}"/>
          </ac:cxnSpMkLst>
        </pc:cxnChg>
      </pc:sldChg>
      <pc:sldChg chg="modSp modNotesTx">
        <pc:chgData name="Russell, Seth" userId="3c561f24-ddce-4c04-9d77-b57464b49d16" providerId="ADAL" clId="{7407248B-B121-0B4D-9B19-EFC0E2335E85}" dt="2019-03-06T18:49:20.022" v="5243" actId="20577"/>
        <pc:sldMkLst>
          <pc:docMk/>
          <pc:sldMk cId="1877897569" sldId="286"/>
        </pc:sldMkLst>
        <pc:picChg chg="mod">
          <ac:chgData name="Russell, Seth" userId="3c561f24-ddce-4c04-9d77-b57464b49d16" providerId="ADAL" clId="{7407248B-B121-0B4D-9B19-EFC0E2335E85}" dt="2019-02-28T19:00:59.039" v="582" actId="1076"/>
          <ac:picMkLst>
            <pc:docMk/>
            <pc:sldMk cId="1877897569" sldId="286"/>
            <ac:picMk id="2" creationId="{0D6CED3D-6528-0242-85ED-A048616B1202}"/>
          </ac:picMkLst>
        </pc:picChg>
      </pc:sldChg>
      <pc:sldChg chg="addSp delSp modSp ord modNotesTx">
        <pc:chgData name="Russell, Seth" userId="3c561f24-ddce-4c04-9d77-b57464b49d16" providerId="ADAL" clId="{7407248B-B121-0B4D-9B19-EFC0E2335E85}" dt="2019-03-06T18:54:20.962" v="5787" actId="6549"/>
        <pc:sldMkLst>
          <pc:docMk/>
          <pc:sldMk cId="3787244160" sldId="287"/>
        </pc:sldMkLst>
        <pc:spChg chg="del">
          <ac:chgData name="Russell, Seth" userId="3c561f24-ddce-4c04-9d77-b57464b49d16" providerId="ADAL" clId="{7407248B-B121-0B4D-9B19-EFC0E2335E85}" dt="2019-03-06T18:21:11.046" v="3686" actId="478"/>
          <ac:spMkLst>
            <pc:docMk/>
            <pc:sldMk cId="3787244160" sldId="287"/>
            <ac:spMk id="3" creationId="{24CA9E9F-69A7-A841-BDE7-2AE04C6F8F9A}"/>
          </ac:spMkLst>
        </pc:spChg>
        <pc:spChg chg="add">
          <ac:chgData name="Russell, Seth" userId="3c561f24-ddce-4c04-9d77-b57464b49d16" providerId="ADAL" clId="{7407248B-B121-0B4D-9B19-EFC0E2335E85}" dt="2019-02-28T19:19:01.633" v="1470"/>
          <ac:spMkLst>
            <pc:docMk/>
            <pc:sldMk cId="3787244160" sldId="287"/>
            <ac:spMk id="8" creationId="{35B8B58D-62B4-CD4A-B97C-C31F1F8D03A7}"/>
          </ac:spMkLst>
        </pc:spChg>
        <pc:spChg chg="add del mod">
          <ac:chgData name="Russell, Seth" userId="3c561f24-ddce-4c04-9d77-b57464b49d16" providerId="ADAL" clId="{7407248B-B121-0B4D-9B19-EFC0E2335E85}" dt="2019-03-06T18:20:46.010" v="3675"/>
          <ac:spMkLst>
            <pc:docMk/>
            <pc:sldMk cId="3787244160" sldId="287"/>
            <ac:spMk id="9" creationId="{73EE7F25-8EFA-4549-84A6-EF657835CFFB}"/>
          </ac:spMkLst>
        </pc:spChg>
        <pc:spChg chg="add mod">
          <ac:chgData name="Russell, Seth" userId="3c561f24-ddce-4c04-9d77-b57464b49d16" providerId="ADAL" clId="{7407248B-B121-0B4D-9B19-EFC0E2335E85}" dt="2019-03-06T18:31:55.763" v="3753" actId="207"/>
          <ac:spMkLst>
            <pc:docMk/>
            <pc:sldMk cId="3787244160" sldId="287"/>
            <ac:spMk id="12" creationId="{87FF5DE4-A1CE-894C-AF9A-85429E4E6FD5}"/>
          </ac:spMkLst>
        </pc:spChg>
        <pc:picChg chg="del">
          <ac:chgData name="Russell, Seth" userId="3c561f24-ddce-4c04-9d77-b57464b49d16" providerId="ADAL" clId="{7407248B-B121-0B4D-9B19-EFC0E2335E85}" dt="2019-03-06T18:20:39.528" v="3674" actId="478"/>
          <ac:picMkLst>
            <pc:docMk/>
            <pc:sldMk cId="3787244160" sldId="287"/>
            <ac:picMk id="7" creationId="{1905BC78-2642-0C4B-8D92-A41E77B53E44}"/>
          </ac:picMkLst>
        </pc:picChg>
        <pc:picChg chg="add mod">
          <ac:chgData name="Russell, Seth" userId="3c561f24-ddce-4c04-9d77-b57464b49d16" providerId="ADAL" clId="{7407248B-B121-0B4D-9B19-EFC0E2335E85}" dt="2019-03-06T18:21:16.902" v="3709" actId="1036"/>
          <ac:picMkLst>
            <pc:docMk/>
            <pc:sldMk cId="3787244160" sldId="287"/>
            <ac:picMk id="11" creationId="{81D56C3D-CC4F-6B49-8387-00002B815C11}"/>
          </ac:picMkLst>
        </pc:picChg>
      </pc:sldChg>
      <pc:sldChg chg="addSp delSp modSp ord modNotesTx">
        <pc:chgData name="Russell, Seth" userId="3c561f24-ddce-4c04-9d77-b57464b49d16" providerId="ADAL" clId="{7407248B-B121-0B4D-9B19-EFC0E2335E85}" dt="2019-03-06T18:51:32.467" v="5324" actId="20577"/>
        <pc:sldMkLst>
          <pc:docMk/>
          <pc:sldMk cId="3923366051" sldId="288"/>
        </pc:sldMkLst>
        <pc:spChg chg="add">
          <ac:chgData name="Russell, Seth" userId="3c561f24-ddce-4c04-9d77-b57464b49d16" providerId="ADAL" clId="{7407248B-B121-0B4D-9B19-EFC0E2335E85}" dt="2019-02-28T19:18:57.517" v="1469"/>
          <ac:spMkLst>
            <pc:docMk/>
            <pc:sldMk cId="3923366051" sldId="288"/>
            <ac:spMk id="8" creationId="{87BE59A7-54C8-FF47-B5BB-425E3B223923}"/>
          </ac:spMkLst>
        </pc:spChg>
        <pc:spChg chg="add mod">
          <ac:chgData name="Russell, Seth" userId="3c561f24-ddce-4c04-9d77-b57464b49d16" providerId="ADAL" clId="{7407248B-B121-0B4D-9B19-EFC0E2335E85}" dt="2019-03-05T22:40:02.067" v="2532" actId="6549"/>
          <ac:spMkLst>
            <pc:docMk/>
            <pc:sldMk cId="3923366051" sldId="288"/>
            <ac:spMk id="9" creationId="{AC641913-A1AF-B947-9524-59F87A197F89}"/>
          </ac:spMkLst>
        </pc:spChg>
        <pc:spChg chg="del mod">
          <ac:chgData name="Russell, Seth" userId="3c561f24-ddce-4c04-9d77-b57464b49d16" providerId="ADAL" clId="{7407248B-B121-0B4D-9B19-EFC0E2335E85}" dt="2019-03-05T22:39:24.103" v="2519"/>
          <ac:spMkLst>
            <pc:docMk/>
            <pc:sldMk cId="3923366051" sldId="288"/>
            <ac:spMk id="11" creationId="{80C53C86-CFCA-0B4F-B575-8381C282714E}"/>
          </ac:spMkLst>
        </pc:spChg>
      </pc:sldChg>
      <pc:sldChg chg="addSp modSp ord modNotesTx">
        <pc:chgData name="Russell, Seth" userId="3c561f24-ddce-4c04-9d77-b57464b49d16" providerId="ADAL" clId="{7407248B-B121-0B4D-9B19-EFC0E2335E85}" dt="2019-03-06T18:48:18.599" v="5242" actId="20577"/>
        <pc:sldMkLst>
          <pc:docMk/>
          <pc:sldMk cId="3833653947" sldId="289"/>
        </pc:sldMkLst>
        <pc:spChg chg="mod">
          <ac:chgData name="Russell, Seth" userId="3c561f24-ddce-4c04-9d77-b57464b49d16" providerId="ADAL" clId="{7407248B-B121-0B4D-9B19-EFC0E2335E85}" dt="2019-03-05T22:17:12.813" v="1532" actId="20577"/>
          <ac:spMkLst>
            <pc:docMk/>
            <pc:sldMk cId="3833653947" sldId="289"/>
            <ac:spMk id="2" creationId="{1ABD9538-716A-4503-954B-8C8CECA70DB0}"/>
          </ac:spMkLst>
        </pc:spChg>
        <pc:spChg chg="mod">
          <ac:chgData name="Russell, Seth" userId="3c561f24-ddce-4c04-9d77-b57464b49d16" providerId="ADAL" clId="{7407248B-B121-0B4D-9B19-EFC0E2335E85}" dt="2019-03-06T18:48:18.599" v="5242" actId="20577"/>
          <ac:spMkLst>
            <pc:docMk/>
            <pc:sldMk cId="3833653947" sldId="289"/>
            <ac:spMk id="3" creationId="{8132D165-8EC1-424D-9DD5-E7301C9BBE4F}"/>
          </ac:spMkLst>
        </pc:spChg>
        <pc:spChg chg="add">
          <ac:chgData name="Russell, Seth" userId="3c561f24-ddce-4c04-9d77-b57464b49d16" providerId="ADAL" clId="{7407248B-B121-0B4D-9B19-EFC0E2335E85}" dt="2019-02-28T19:19:07.300" v="1471"/>
          <ac:spMkLst>
            <pc:docMk/>
            <pc:sldMk cId="3833653947" sldId="289"/>
            <ac:spMk id="6" creationId="{63A8CD93-3B57-9E49-B29B-9CE6E637DE07}"/>
          </ac:spMkLst>
        </pc:spChg>
      </pc:sldChg>
      <pc:sldChg chg="addSp modSp ord modNotesTx">
        <pc:chgData name="Russell, Seth" userId="3c561f24-ddce-4c04-9d77-b57464b49d16" providerId="ADAL" clId="{7407248B-B121-0B4D-9B19-EFC0E2335E85}" dt="2019-03-06T18:52:44.018" v="5621" actId="20577"/>
        <pc:sldMkLst>
          <pc:docMk/>
          <pc:sldMk cId="2132418376" sldId="290"/>
        </pc:sldMkLst>
        <pc:spChg chg="add">
          <ac:chgData name="Russell, Seth" userId="3c561f24-ddce-4c04-9d77-b57464b49d16" providerId="ADAL" clId="{7407248B-B121-0B4D-9B19-EFC0E2335E85}" dt="2019-02-28T19:18:50.592" v="1467"/>
          <ac:spMkLst>
            <pc:docMk/>
            <pc:sldMk cId="2132418376" sldId="290"/>
            <ac:spMk id="6" creationId="{6E05088E-31FB-0A44-92DD-B73F0BF46DA4}"/>
          </ac:spMkLst>
        </pc:spChg>
        <pc:picChg chg="mod">
          <ac:chgData name="Russell, Seth" userId="3c561f24-ddce-4c04-9d77-b57464b49d16" providerId="ADAL" clId="{7407248B-B121-0B4D-9B19-EFC0E2335E85}" dt="2019-02-28T18:57:31.299" v="580" actId="14100"/>
          <ac:picMkLst>
            <pc:docMk/>
            <pc:sldMk cId="2132418376" sldId="290"/>
            <ac:picMk id="7" creationId="{6D03B17C-B953-D54D-8449-7CC79CE3BB89}"/>
          </ac:picMkLst>
        </pc:picChg>
      </pc:sldChg>
      <pc:sldChg chg="addSp delSp modSp add ord modNotesTx">
        <pc:chgData name="Russell, Seth" userId="3c561f24-ddce-4c04-9d77-b57464b49d16" providerId="ADAL" clId="{7407248B-B121-0B4D-9B19-EFC0E2335E85}" dt="2019-03-06T18:50:55.027" v="5321" actId="20577"/>
        <pc:sldMkLst>
          <pc:docMk/>
          <pc:sldMk cId="246407527" sldId="291"/>
        </pc:sldMkLst>
        <pc:spChg chg="mod">
          <ac:chgData name="Russell, Seth" userId="3c561f24-ddce-4c04-9d77-b57464b49d16" providerId="ADAL" clId="{7407248B-B121-0B4D-9B19-EFC0E2335E85}" dt="2019-02-28T18:55:56.358" v="552" actId="20577"/>
          <ac:spMkLst>
            <pc:docMk/>
            <pc:sldMk cId="246407527" sldId="291"/>
            <ac:spMk id="2" creationId="{1ABD9538-716A-4503-954B-8C8CECA70DB0}"/>
          </ac:spMkLst>
        </pc:spChg>
        <pc:spChg chg="del">
          <ac:chgData name="Russell, Seth" userId="3c561f24-ddce-4c04-9d77-b57464b49d16" providerId="ADAL" clId="{7407248B-B121-0B4D-9B19-EFC0E2335E85}" dt="2019-02-28T18:54:46.599" v="539" actId="478"/>
          <ac:spMkLst>
            <pc:docMk/>
            <pc:sldMk cId="246407527" sldId="291"/>
            <ac:spMk id="3" creationId="{8132D165-8EC1-424D-9DD5-E7301C9BBE4F}"/>
          </ac:spMkLst>
        </pc:spChg>
        <pc:spChg chg="add">
          <ac:chgData name="Russell, Seth" userId="3c561f24-ddce-4c04-9d77-b57464b49d16" providerId="ADAL" clId="{7407248B-B121-0B4D-9B19-EFC0E2335E85}" dt="2019-02-28T19:18:43.756" v="1465"/>
          <ac:spMkLst>
            <pc:docMk/>
            <pc:sldMk cId="246407527" sldId="291"/>
            <ac:spMk id="6" creationId="{45115822-0C23-7349-946F-E9BBBCAB0718}"/>
          </ac:spMkLst>
        </pc:spChg>
        <pc:spChg chg="add del mod">
          <ac:chgData name="Russell, Seth" userId="3c561f24-ddce-4c04-9d77-b57464b49d16" providerId="ADAL" clId="{7407248B-B121-0B4D-9B19-EFC0E2335E85}" dt="2019-02-28T18:54:51.317" v="540" actId="478"/>
          <ac:spMkLst>
            <pc:docMk/>
            <pc:sldMk cId="246407527" sldId="291"/>
            <ac:spMk id="9" creationId="{40A9FADF-D92B-5348-AB71-9EC0ED354E95}"/>
          </ac:spMkLst>
        </pc:spChg>
        <pc:picChg chg="add mod">
          <ac:chgData name="Russell, Seth" userId="3c561f24-ddce-4c04-9d77-b57464b49d16" providerId="ADAL" clId="{7407248B-B121-0B4D-9B19-EFC0E2335E85}" dt="2019-02-28T18:54:40.860" v="538"/>
          <ac:picMkLst>
            <pc:docMk/>
            <pc:sldMk cId="246407527" sldId="291"/>
            <ac:picMk id="7" creationId="{F801D8DF-94E9-3945-BA6D-DABA14D0E536}"/>
          </ac:picMkLst>
        </pc:picChg>
        <pc:picChg chg="add del">
          <ac:chgData name="Russell, Seth" userId="3c561f24-ddce-4c04-9d77-b57464b49d16" providerId="ADAL" clId="{7407248B-B121-0B4D-9B19-EFC0E2335E85}" dt="2019-02-28T18:55:38.061" v="542"/>
          <ac:picMkLst>
            <pc:docMk/>
            <pc:sldMk cId="246407527" sldId="291"/>
            <ac:picMk id="10" creationId="{CB0D13B3-EB2F-9447-B390-DFE3B74C5FF2}"/>
          </ac:picMkLst>
        </pc:picChg>
      </pc:sldChg>
      <pc:sldChg chg="addSp delSp modSp add modNotesTx">
        <pc:chgData name="Russell, Seth" userId="3c561f24-ddce-4c04-9d77-b57464b49d16" providerId="ADAL" clId="{7407248B-B121-0B4D-9B19-EFC0E2335E85}" dt="2019-03-06T18:39:41.344" v="4634" actId="20577"/>
        <pc:sldMkLst>
          <pc:docMk/>
          <pc:sldMk cId="171340048" sldId="292"/>
        </pc:sldMkLst>
        <pc:spChg chg="mod">
          <ac:chgData name="Russell, Seth" userId="3c561f24-ddce-4c04-9d77-b57464b49d16" providerId="ADAL" clId="{7407248B-B121-0B4D-9B19-EFC0E2335E85}" dt="2019-02-28T18:56:02.308" v="561" actId="20577"/>
          <ac:spMkLst>
            <pc:docMk/>
            <pc:sldMk cId="171340048" sldId="292"/>
            <ac:spMk id="2" creationId="{1ABD9538-716A-4503-954B-8C8CECA70DB0}"/>
          </ac:spMkLst>
        </pc:spChg>
        <pc:spChg chg="add">
          <ac:chgData name="Russell, Seth" userId="3c561f24-ddce-4c04-9d77-b57464b49d16" providerId="ADAL" clId="{7407248B-B121-0B4D-9B19-EFC0E2335E85}" dt="2019-02-28T19:18:46.810" v="1466"/>
          <ac:spMkLst>
            <pc:docMk/>
            <pc:sldMk cId="171340048" sldId="292"/>
            <ac:spMk id="7" creationId="{557DDC99-3803-FD4B-82C9-08E5D94BBC53}"/>
          </ac:spMkLst>
        </pc:spChg>
        <pc:picChg chg="add mod">
          <ac:chgData name="Russell, Seth" userId="3c561f24-ddce-4c04-9d77-b57464b49d16" providerId="ADAL" clId="{7407248B-B121-0B4D-9B19-EFC0E2335E85}" dt="2019-02-28T18:55:45.627" v="545"/>
          <ac:picMkLst>
            <pc:docMk/>
            <pc:sldMk cId="171340048" sldId="292"/>
            <ac:picMk id="6" creationId="{FB179647-7898-FC46-B166-0C70DA97FA21}"/>
          </ac:picMkLst>
        </pc:picChg>
        <pc:picChg chg="del">
          <ac:chgData name="Russell, Seth" userId="3c561f24-ddce-4c04-9d77-b57464b49d16" providerId="ADAL" clId="{7407248B-B121-0B4D-9B19-EFC0E2335E85}" dt="2019-02-28T18:55:42.911" v="544" actId="478"/>
          <ac:picMkLst>
            <pc:docMk/>
            <pc:sldMk cId="171340048" sldId="292"/>
            <ac:picMk id="7" creationId="{F801D8DF-94E9-3945-BA6D-DABA14D0E536}"/>
          </ac:picMkLst>
        </pc:picChg>
      </pc:sldChg>
      <pc:sldChg chg="addSp delSp modSp add modNotesTx">
        <pc:chgData name="Russell, Seth" userId="3c561f24-ddce-4c04-9d77-b57464b49d16" providerId="ADAL" clId="{7407248B-B121-0B4D-9B19-EFC0E2335E85}" dt="2019-03-06T18:53:32.563" v="5655" actId="20577"/>
        <pc:sldMkLst>
          <pc:docMk/>
          <pc:sldMk cId="976086391" sldId="293"/>
        </pc:sldMkLst>
        <pc:spChg chg="mod">
          <ac:chgData name="Russell, Seth" userId="3c561f24-ddce-4c04-9d77-b57464b49d16" providerId="ADAL" clId="{7407248B-B121-0B4D-9B19-EFC0E2335E85}" dt="2019-02-28T18:57:13.245" v="578" actId="20577"/>
          <ac:spMkLst>
            <pc:docMk/>
            <pc:sldMk cId="976086391" sldId="293"/>
            <ac:spMk id="2" creationId="{1ABD9538-716A-4503-954B-8C8CECA70DB0}"/>
          </ac:spMkLst>
        </pc:spChg>
        <pc:spChg chg="add">
          <ac:chgData name="Russell, Seth" userId="3c561f24-ddce-4c04-9d77-b57464b49d16" providerId="ADAL" clId="{7407248B-B121-0B4D-9B19-EFC0E2335E85}" dt="2019-02-28T19:18:53.776" v="1468"/>
          <ac:spMkLst>
            <pc:docMk/>
            <pc:sldMk cId="976086391" sldId="293"/>
            <ac:spMk id="7" creationId="{AB8057B0-04C2-6F48-8408-6C60EC638913}"/>
          </ac:spMkLst>
        </pc:spChg>
        <pc:picChg chg="add mod">
          <ac:chgData name="Russell, Seth" userId="3c561f24-ddce-4c04-9d77-b57464b49d16" providerId="ADAL" clId="{7407248B-B121-0B4D-9B19-EFC0E2335E85}" dt="2019-02-28T18:57:05.259" v="564"/>
          <ac:picMkLst>
            <pc:docMk/>
            <pc:sldMk cId="976086391" sldId="293"/>
            <ac:picMk id="6" creationId="{1B7C534F-2EA6-9745-B6B7-8D2D1EE14D7C}"/>
          </ac:picMkLst>
        </pc:picChg>
        <pc:picChg chg="del">
          <ac:chgData name="Russell, Seth" userId="3c561f24-ddce-4c04-9d77-b57464b49d16" providerId="ADAL" clId="{7407248B-B121-0B4D-9B19-EFC0E2335E85}" dt="2019-02-28T18:57:02.625" v="563" actId="478"/>
          <ac:picMkLst>
            <pc:docMk/>
            <pc:sldMk cId="976086391" sldId="293"/>
            <ac:picMk id="7" creationId="{6D03B17C-B953-D54D-8449-7CC79CE3BB89}"/>
          </ac:picMkLst>
        </pc:picChg>
      </pc:sldChg>
      <pc:sldChg chg="add">
        <pc:chgData name="Russell, Seth" userId="3c561f24-ddce-4c04-9d77-b57464b49d16" providerId="ADAL" clId="{7407248B-B121-0B4D-9B19-EFC0E2335E85}" dt="2019-03-05T22:16:56.223" v="1505"/>
        <pc:sldMkLst>
          <pc:docMk/>
          <pc:sldMk cId="3741484010" sldId="294"/>
        </pc:sldMkLst>
      </pc:sldChg>
      <pc:sldChg chg="addSp modSp add ord modNotesTx">
        <pc:chgData name="Russell, Seth" userId="3c561f24-ddce-4c04-9d77-b57464b49d16" providerId="ADAL" clId="{7407248B-B121-0B4D-9B19-EFC0E2335E85}" dt="2019-03-06T19:11:06.001" v="6933" actId="20577"/>
        <pc:sldMkLst>
          <pc:docMk/>
          <pc:sldMk cId="1721854040" sldId="295"/>
        </pc:sldMkLst>
        <pc:spChg chg="mod">
          <ac:chgData name="Russell, Seth" userId="3c561f24-ddce-4c04-9d77-b57464b49d16" providerId="ADAL" clId="{7407248B-B121-0B4D-9B19-EFC0E2335E85}" dt="2019-03-05T22:27:20.286" v="1653" actId="20577"/>
          <ac:spMkLst>
            <pc:docMk/>
            <pc:sldMk cId="1721854040" sldId="295"/>
            <ac:spMk id="2" creationId="{1ABD9538-716A-4503-954B-8C8CECA70DB0}"/>
          </ac:spMkLst>
        </pc:spChg>
        <pc:spChg chg="mod">
          <ac:chgData name="Russell, Seth" userId="3c561f24-ddce-4c04-9d77-b57464b49d16" providerId="ADAL" clId="{7407248B-B121-0B4D-9B19-EFC0E2335E85}" dt="2019-03-05T22:27:48.883" v="1657" actId="1076"/>
          <ac:spMkLst>
            <pc:docMk/>
            <pc:sldMk cId="1721854040" sldId="295"/>
            <ac:spMk id="3" creationId="{8132D165-8EC1-424D-9DD5-E7301C9BBE4F}"/>
          </ac:spMkLst>
        </pc:spChg>
        <pc:picChg chg="add mod">
          <ac:chgData name="Russell, Seth" userId="3c561f24-ddce-4c04-9d77-b57464b49d16" providerId="ADAL" clId="{7407248B-B121-0B4D-9B19-EFC0E2335E85}" dt="2019-03-05T22:28:09.887" v="1659" actId="1076"/>
          <ac:picMkLst>
            <pc:docMk/>
            <pc:sldMk cId="1721854040" sldId="295"/>
            <ac:picMk id="8" creationId="{C2E34170-9B1A-1648-AF65-DC3483F36ABF}"/>
          </ac:picMkLst>
        </pc:picChg>
      </pc:sldChg>
      <pc:sldChg chg="addSp delSp modSp add modNotesTx">
        <pc:chgData name="Russell, Seth" userId="3c561f24-ddce-4c04-9d77-b57464b49d16" providerId="ADAL" clId="{7407248B-B121-0B4D-9B19-EFC0E2335E85}" dt="2019-03-06T19:02:37.411" v="6929" actId="6549"/>
        <pc:sldMkLst>
          <pc:docMk/>
          <pc:sldMk cId="2128720624" sldId="296"/>
        </pc:sldMkLst>
        <pc:spChg chg="mod">
          <ac:chgData name="Russell, Seth" userId="3c561f24-ddce-4c04-9d77-b57464b49d16" providerId="ADAL" clId="{7407248B-B121-0B4D-9B19-EFC0E2335E85}" dt="2019-03-05T22:49:06.339" v="2784" actId="20577"/>
          <ac:spMkLst>
            <pc:docMk/>
            <pc:sldMk cId="2128720624" sldId="296"/>
            <ac:spMk id="3" creationId="{8132D165-8EC1-424D-9DD5-E7301C9BBE4F}"/>
          </ac:spMkLst>
        </pc:spChg>
        <pc:spChg chg="add del mod">
          <ac:chgData name="Russell, Seth" userId="3c561f24-ddce-4c04-9d77-b57464b49d16" providerId="ADAL" clId="{7407248B-B121-0B4D-9B19-EFC0E2335E85}" dt="2019-03-05T22:31:59.935" v="1825" actId="478"/>
          <ac:spMkLst>
            <pc:docMk/>
            <pc:sldMk cId="2128720624" sldId="296"/>
            <ac:spMk id="9" creationId="{914287FF-5874-AA4F-B04F-53323E44835E}"/>
          </ac:spMkLst>
        </pc:spChg>
        <pc:picChg chg="del">
          <ac:chgData name="Russell, Seth" userId="3c561f24-ddce-4c04-9d77-b57464b49d16" providerId="ADAL" clId="{7407248B-B121-0B4D-9B19-EFC0E2335E85}" dt="2019-03-05T22:28:16.590" v="1661" actId="478"/>
          <ac:picMkLst>
            <pc:docMk/>
            <pc:sldMk cId="2128720624" sldId="296"/>
            <ac:picMk id="8" creationId="{C2E34170-9B1A-1648-AF65-DC3483F36ABF}"/>
          </ac:picMkLst>
        </pc:picChg>
      </pc:sldChg>
      <pc:sldChg chg="addSp delSp modSp add modNotesTx">
        <pc:chgData name="Russell, Seth" userId="3c561f24-ddce-4c04-9d77-b57464b49d16" providerId="ADAL" clId="{7407248B-B121-0B4D-9B19-EFC0E2335E85}" dt="2019-03-06T18:55:48.002" v="6108" actId="20577"/>
        <pc:sldMkLst>
          <pc:docMk/>
          <pc:sldMk cId="1332559617" sldId="298"/>
        </pc:sldMkLst>
        <pc:spChg chg="add del mod">
          <ac:chgData name="Russell, Seth" userId="3c561f24-ddce-4c04-9d77-b57464b49d16" providerId="ADAL" clId="{7407248B-B121-0B4D-9B19-EFC0E2335E85}" dt="2019-03-06T18:24:07.197" v="3713"/>
          <ac:spMkLst>
            <pc:docMk/>
            <pc:sldMk cId="1332559617" sldId="298"/>
            <ac:spMk id="6" creationId="{D17A1CFF-157E-D542-8574-384A71B960DF}"/>
          </ac:spMkLst>
        </pc:spChg>
        <pc:spChg chg="del">
          <ac:chgData name="Russell, Seth" userId="3c561f24-ddce-4c04-9d77-b57464b49d16" providerId="ADAL" clId="{7407248B-B121-0B4D-9B19-EFC0E2335E85}" dt="2019-03-06T18:24:13.174" v="3714" actId="478"/>
          <ac:spMkLst>
            <pc:docMk/>
            <pc:sldMk cId="1332559617" sldId="298"/>
            <ac:spMk id="12" creationId="{87FF5DE4-A1CE-894C-AF9A-85429E4E6FD5}"/>
          </ac:spMkLst>
        </pc:spChg>
        <pc:picChg chg="add mod">
          <ac:chgData name="Russell, Seth" userId="3c561f24-ddce-4c04-9d77-b57464b49d16" providerId="ADAL" clId="{7407248B-B121-0B4D-9B19-EFC0E2335E85}" dt="2019-03-06T18:28:22.086" v="3732" actId="1036"/>
          <ac:picMkLst>
            <pc:docMk/>
            <pc:sldMk cId="1332559617" sldId="298"/>
            <ac:picMk id="9" creationId="{26D06671-56F0-F54F-83F8-078A87EAECB9}"/>
          </ac:picMkLst>
        </pc:picChg>
        <pc:picChg chg="del">
          <ac:chgData name="Russell, Seth" userId="3c561f24-ddce-4c04-9d77-b57464b49d16" providerId="ADAL" clId="{7407248B-B121-0B4D-9B19-EFC0E2335E85}" dt="2019-03-06T18:22:55.545" v="3712" actId="478"/>
          <ac:picMkLst>
            <pc:docMk/>
            <pc:sldMk cId="1332559617" sldId="298"/>
            <ac:picMk id="11" creationId="{81D56C3D-CC4F-6B49-8387-00002B815C11}"/>
          </ac:picMkLst>
        </pc:picChg>
        <pc:picChg chg="add mod">
          <ac:chgData name="Russell, Seth" userId="3c561f24-ddce-4c04-9d77-b57464b49d16" providerId="ADAL" clId="{7407248B-B121-0B4D-9B19-EFC0E2335E85}" dt="2019-03-06T18:28:09.110" v="3731" actId="1035"/>
          <ac:picMkLst>
            <pc:docMk/>
            <pc:sldMk cId="1332559617" sldId="298"/>
            <ac:picMk id="13" creationId="{8EF3A62C-03BC-9741-9AB2-666A0661445D}"/>
          </ac:picMkLst>
        </pc:picChg>
      </pc:sldChg>
      <pc:sldChg chg="addSp delSp modSp add modNotesTx">
        <pc:chgData name="Russell, Seth" userId="3c561f24-ddce-4c04-9d77-b57464b49d16" providerId="ADAL" clId="{7407248B-B121-0B4D-9B19-EFC0E2335E85}" dt="2019-03-06T19:00:55.530" v="6559" actId="20577"/>
        <pc:sldMkLst>
          <pc:docMk/>
          <pc:sldMk cId="1388768561" sldId="299"/>
        </pc:sldMkLst>
        <pc:spChg chg="add del mod">
          <ac:chgData name="Russell, Seth" userId="3c561f24-ddce-4c04-9d77-b57464b49d16" providerId="ADAL" clId="{7407248B-B121-0B4D-9B19-EFC0E2335E85}" dt="2019-03-06T18:29:11.430" v="3735" actId="478"/>
          <ac:spMkLst>
            <pc:docMk/>
            <pc:sldMk cId="1388768561" sldId="299"/>
            <ac:spMk id="6" creationId="{728D4A08-191E-D648-81A7-82CD75616FBE}"/>
          </ac:spMkLst>
        </pc:spChg>
        <pc:spChg chg="add mod">
          <ac:chgData name="Russell, Seth" userId="3c561f24-ddce-4c04-9d77-b57464b49d16" providerId="ADAL" clId="{7407248B-B121-0B4D-9B19-EFC0E2335E85}" dt="2019-03-06T19:00:09.632" v="6443" actId="1036"/>
          <ac:spMkLst>
            <pc:docMk/>
            <pc:sldMk cId="1388768561" sldId="299"/>
            <ac:spMk id="10" creationId="{B1BEC5AB-8FBB-664F-B670-8E51A770653B}"/>
          </ac:spMkLst>
        </pc:spChg>
        <pc:picChg chg="del">
          <ac:chgData name="Russell, Seth" userId="3c561f24-ddce-4c04-9d77-b57464b49d16" providerId="ADAL" clId="{7407248B-B121-0B4D-9B19-EFC0E2335E85}" dt="2019-03-06T18:29:04.895" v="3734" actId="478"/>
          <ac:picMkLst>
            <pc:docMk/>
            <pc:sldMk cId="1388768561" sldId="299"/>
            <ac:picMk id="9" creationId="{26D06671-56F0-F54F-83F8-078A87EAECB9}"/>
          </ac:picMkLst>
        </pc:picChg>
        <pc:picChg chg="add mod">
          <ac:chgData name="Russell, Seth" userId="3c561f24-ddce-4c04-9d77-b57464b49d16" providerId="ADAL" clId="{7407248B-B121-0B4D-9B19-EFC0E2335E85}" dt="2019-03-06T18:59:06.851" v="6429" actId="1076"/>
          <ac:picMkLst>
            <pc:docMk/>
            <pc:sldMk cId="1388768561" sldId="299"/>
            <ac:picMk id="11" creationId="{945010FC-5E19-FB4A-AAD5-B00CC13D74D7}"/>
          </ac:picMkLst>
        </pc:picChg>
        <pc:picChg chg="del">
          <ac:chgData name="Russell, Seth" userId="3c561f24-ddce-4c04-9d77-b57464b49d16" providerId="ADAL" clId="{7407248B-B121-0B4D-9B19-EFC0E2335E85}" dt="2019-03-06T18:29:12.437" v="3736" actId="478"/>
          <ac:picMkLst>
            <pc:docMk/>
            <pc:sldMk cId="1388768561" sldId="299"/>
            <ac:picMk id="13" creationId="{8EF3A62C-03BC-9741-9AB2-666A0661445D}"/>
          </ac:picMkLst>
        </pc:picChg>
        <pc:picChg chg="add mod">
          <ac:chgData name="Russell, Seth" userId="3c561f24-ddce-4c04-9d77-b57464b49d16" providerId="ADAL" clId="{7407248B-B121-0B4D-9B19-EFC0E2335E85}" dt="2019-03-06T19:00:00.354" v="6434" actId="167"/>
          <ac:picMkLst>
            <pc:docMk/>
            <pc:sldMk cId="1388768561" sldId="299"/>
            <ac:picMk id="14" creationId="{D6ADABA8-FE6C-E544-A0CD-0853704F5ACF}"/>
          </ac:picMkLst>
        </pc:picChg>
      </pc:sldChg>
      <pc:sldChg chg="addSp delSp modSp add modNotesTx">
        <pc:chgData name="Russell, Seth" userId="3c561f24-ddce-4c04-9d77-b57464b49d16" providerId="ADAL" clId="{7407248B-B121-0B4D-9B19-EFC0E2335E85}" dt="2019-03-06T18:59:00.493" v="6428" actId="20577"/>
        <pc:sldMkLst>
          <pc:docMk/>
          <pc:sldMk cId="4165160502" sldId="300"/>
        </pc:sldMkLst>
        <pc:spChg chg="add del mod">
          <ac:chgData name="Russell, Seth" userId="3c561f24-ddce-4c04-9d77-b57464b49d16" providerId="ADAL" clId="{7407248B-B121-0B4D-9B19-EFC0E2335E85}" dt="2019-03-06T18:57:14.141" v="6112"/>
          <ac:spMkLst>
            <pc:docMk/>
            <pc:sldMk cId="4165160502" sldId="300"/>
            <ac:spMk id="6" creationId="{174C7CAA-A31B-E241-A398-EAC2DE7AFEEC}"/>
          </ac:spMkLst>
        </pc:spChg>
        <pc:spChg chg="add del mod">
          <ac:chgData name="Russell, Seth" userId="3c561f24-ddce-4c04-9d77-b57464b49d16" providerId="ADAL" clId="{7407248B-B121-0B4D-9B19-EFC0E2335E85}" dt="2019-03-06T18:57:24.742" v="6115"/>
          <ac:spMkLst>
            <pc:docMk/>
            <pc:sldMk cId="4165160502" sldId="300"/>
            <ac:spMk id="12" creationId="{8BBA520B-5C2E-6C4C-91D4-661D01C779CC}"/>
          </ac:spMkLst>
        </pc:spChg>
        <pc:spChg chg="add">
          <ac:chgData name="Russell, Seth" userId="3c561f24-ddce-4c04-9d77-b57464b49d16" providerId="ADAL" clId="{7407248B-B121-0B4D-9B19-EFC0E2335E85}" dt="2019-03-06T18:57:42.437" v="6116"/>
          <ac:spMkLst>
            <pc:docMk/>
            <pc:sldMk cId="4165160502" sldId="300"/>
            <ac:spMk id="16" creationId="{62943C0E-86AB-9A4C-8CF2-9786D7072ACF}"/>
          </ac:spMkLst>
        </pc:spChg>
        <pc:picChg chg="del">
          <ac:chgData name="Russell, Seth" userId="3c561f24-ddce-4c04-9d77-b57464b49d16" providerId="ADAL" clId="{7407248B-B121-0B4D-9B19-EFC0E2335E85}" dt="2019-03-06T18:57:07.435" v="6111" actId="478"/>
          <ac:picMkLst>
            <pc:docMk/>
            <pc:sldMk cId="4165160502" sldId="300"/>
            <ac:picMk id="9" creationId="{26D06671-56F0-F54F-83F8-078A87EAECB9}"/>
          </ac:picMkLst>
        </pc:picChg>
        <pc:picChg chg="add del mod">
          <ac:chgData name="Russell, Seth" userId="3c561f24-ddce-4c04-9d77-b57464b49d16" providerId="ADAL" clId="{7407248B-B121-0B4D-9B19-EFC0E2335E85}" dt="2019-03-06T18:57:21.460" v="6114" actId="478"/>
          <ac:picMkLst>
            <pc:docMk/>
            <pc:sldMk cId="4165160502" sldId="300"/>
            <ac:picMk id="10" creationId="{289C623C-9B5A-2B48-BD2B-40F223F8FBFA}"/>
          </ac:picMkLst>
        </pc:picChg>
        <pc:picChg chg="del">
          <ac:chgData name="Russell, Seth" userId="3c561f24-ddce-4c04-9d77-b57464b49d16" providerId="ADAL" clId="{7407248B-B121-0B4D-9B19-EFC0E2335E85}" dt="2019-03-06T18:57:06.192" v="6110" actId="478"/>
          <ac:picMkLst>
            <pc:docMk/>
            <pc:sldMk cId="4165160502" sldId="300"/>
            <ac:picMk id="13" creationId="{8EF3A62C-03BC-9741-9AB2-666A0661445D}"/>
          </ac:picMkLst>
        </pc:picChg>
        <pc:picChg chg="add mod">
          <ac:chgData name="Russell, Seth" userId="3c561f24-ddce-4c04-9d77-b57464b49d16" providerId="ADAL" clId="{7407248B-B121-0B4D-9B19-EFC0E2335E85}" dt="2019-03-06T18:57:48.097" v="6138" actId="1035"/>
          <ac:picMkLst>
            <pc:docMk/>
            <pc:sldMk cId="4165160502" sldId="300"/>
            <ac:picMk id="15" creationId="{9C8EB4C5-75B5-A549-9DE7-7C9312361178}"/>
          </ac:picMkLst>
        </pc:picChg>
      </pc:sldChg>
      <pc:sldChg chg="modSp">
        <pc:chgData name="Russell, Seth" userId="3c561f24-ddce-4c04-9d77-b57464b49d16" providerId="ADAL" clId="{7407248B-B121-0B4D-9B19-EFC0E2335E85}" dt="2019-03-12T20:57:04.281" v="10179" actId="12"/>
        <pc:sldMkLst>
          <pc:docMk/>
          <pc:sldMk cId="2932555376" sldId="301"/>
        </pc:sldMkLst>
        <pc:spChg chg="mod">
          <ac:chgData name="Russell, Seth" userId="3c561f24-ddce-4c04-9d77-b57464b49d16" providerId="ADAL" clId="{7407248B-B121-0B4D-9B19-EFC0E2335E85}" dt="2019-03-12T20:29:34.390" v="9569" actId="20577"/>
          <ac:spMkLst>
            <pc:docMk/>
            <pc:sldMk cId="2932555376" sldId="301"/>
            <ac:spMk id="2" creationId="{1ABD9538-716A-4503-954B-8C8CECA70DB0}"/>
          </ac:spMkLst>
        </pc:spChg>
        <pc:spChg chg="mod">
          <ac:chgData name="Russell, Seth" userId="3c561f24-ddce-4c04-9d77-b57464b49d16" providerId="ADAL" clId="{7407248B-B121-0B4D-9B19-EFC0E2335E85}" dt="2019-03-12T20:57:04.281" v="10179" actId="12"/>
          <ac:spMkLst>
            <pc:docMk/>
            <pc:sldMk cId="2932555376" sldId="301"/>
            <ac:spMk id="3" creationId="{8132D165-8EC1-424D-9DD5-E7301C9BBE4F}"/>
          </ac:spMkLst>
        </pc:spChg>
      </pc:sldChg>
      <pc:sldChg chg="add modNotesTx">
        <pc:chgData name="Russell, Seth" userId="3c561f24-ddce-4c04-9d77-b57464b49d16" providerId="ADAL" clId="{7407248B-B121-0B4D-9B19-EFC0E2335E85}" dt="2019-03-11T17:31:38.941" v="9033" actId="6549"/>
        <pc:sldMkLst>
          <pc:docMk/>
          <pc:sldMk cId="3208124162" sldId="302"/>
        </pc:sldMkLst>
      </pc:sldChg>
      <pc:sldChg chg="addSp modSp add modAnim modNotesTx">
        <pc:chgData name="Russell, Seth" userId="3c561f24-ddce-4c04-9d77-b57464b49d16" providerId="ADAL" clId="{7407248B-B121-0B4D-9B19-EFC0E2335E85}" dt="2019-03-12T21:06:14.990" v="11056" actId="20577"/>
        <pc:sldMkLst>
          <pc:docMk/>
          <pc:sldMk cId="973440838" sldId="304"/>
        </pc:sldMkLst>
        <pc:spChg chg="add mod">
          <ac:chgData name="Russell, Seth" userId="3c561f24-ddce-4c04-9d77-b57464b49d16" providerId="ADAL" clId="{7407248B-B121-0B4D-9B19-EFC0E2335E85}" dt="2019-03-11T17:25:01.247" v="8112" actId="207"/>
          <ac:spMkLst>
            <pc:docMk/>
            <pc:sldMk cId="973440838" sldId="304"/>
            <ac:spMk id="16" creationId="{6617543A-2794-3F4E-82DC-8D86628AFD3A}"/>
          </ac:spMkLst>
        </pc:spChg>
        <pc:spChg chg="add mod">
          <ac:chgData name="Russell, Seth" userId="3c561f24-ddce-4c04-9d77-b57464b49d16" providerId="ADAL" clId="{7407248B-B121-0B4D-9B19-EFC0E2335E85}" dt="2019-03-11T17:25:50.005" v="8120" actId="692"/>
          <ac:spMkLst>
            <pc:docMk/>
            <pc:sldMk cId="973440838" sldId="304"/>
            <ac:spMk id="17" creationId="{4C99DD17-E3C5-0D4E-921D-A97A0630C87C}"/>
          </ac:spMkLst>
        </pc:spChg>
        <pc:cxnChg chg="add mod">
          <ac:chgData name="Russell, Seth" userId="3c561f24-ddce-4c04-9d77-b57464b49d16" providerId="ADAL" clId="{7407248B-B121-0B4D-9B19-EFC0E2335E85}" dt="2019-03-11T17:23:25.737" v="8075" actId="1037"/>
          <ac:cxnSpMkLst>
            <pc:docMk/>
            <pc:sldMk cId="973440838" sldId="304"/>
            <ac:cxnSpMk id="9" creationId="{C384B85A-DCC8-BE47-8491-38514B987881}"/>
          </ac:cxnSpMkLst>
        </pc:cxnChg>
        <pc:cxnChg chg="add mod">
          <ac:chgData name="Russell, Seth" userId="3c561f24-ddce-4c04-9d77-b57464b49d16" providerId="ADAL" clId="{7407248B-B121-0B4D-9B19-EFC0E2335E85}" dt="2019-03-11T17:23:53.950" v="8083" actId="692"/>
          <ac:cxnSpMkLst>
            <pc:docMk/>
            <pc:sldMk cId="973440838" sldId="304"/>
            <ac:cxnSpMk id="11" creationId="{21A831E9-89E1-6644-AC37-E9BF7FBCADB5}"/>
          </ac:cxnSpMkLst>
        </pc:cxnChg>
        <pc:cxnChg chg="add mod">
          <ac:chgData name="Russell, Seth" userId="3c561f24-ddce-4c04-9d77-b57464b49d16" providerId="ADAL" clId="{7407248B-B121-0B4D-9B19-EFC0E2335E85}" dt="2019-03-11T17:24:10.665" v="8091" actId="692"/>
          <ac:cxnSpMkLst>
            <pc:docMk/>
            <pc:sldMk cId="973440838" sldId="304"/>
            <ac:cxnSpMk id="13" creationId="{95036B84-097B-0544-B8F5-5245552B4B0F}"/>
          </ac:cxnSpMkLst>
        </pc:cxnChg>
        <pc:cxnChg chg="add mod">
          <ac:chgData name="Russell, Seth" userId="3c561f24-ddce-4c04-9d77-b57464b49d16" providerId="ADAL" clId="{7407248B-B121-0B4D-9B19-EFC0E2335E85}" dt="2019-03-11T17:24:26.822" v="8099" actId="692"/>
          <ac:cxnSpMkLst>
            <pc:docMk/>
            <pc:sldMk cId="973440838" sldId="304"/>
            <ac:cxnSpMk id="15" creationId="{4A19E35D-EFCE-0B42-99B2-3DD6E97E089C}"/>
          </ac:cxnSpMkLst>
        </pc:cxnChg>
      </pc:sldChg>
      <pc:sldChg chg="addSp delSp modSp add modNotesTx">
        <pc:chgData name="Russell, Seth" userId="3c561f24-ddce-4c04-9d77-b57464b49d16" providerId="ADAL" clId="{7407248B-B121-0B4D-9B19-EFC0E2335E85}" dt="2019-03-11T17:49:54.638" v="9365" actId="20577"/>
        <pc:sldMkLst>
          <pc:docMk/>
          <pc:sldMk cId="3458640250" sldId="305"/>
        </pc:sldMkLst>
        <pc:spChg chg="mod">
          <ac:chgData name="Russell, Seth" userId="3c561f24-ddce-4c04-9d77-b57464b49d16" providerId="ADAL" clId="{7407248B-B121-0B4D-9B19-EFC0E2335E85}" dt="2019-03-11T17:44:17.062" v="9049" actId="14100"/>
          <ac:spMkLst>
            <pc:docMk/>
            <pc:sldMk cId="3458640250" sldId="305"/>
            <ac:spMk id="3" creationId="{8132D165-8EC1-424D-9DD5-E7301C9BBE4F}"/>
          </ac:spMkLst>
        </pc:spChg>
        <pc:spChg chg="del">
          <ac:chgData name="Russell, Seth" userId="3c561f24-ddce-4c04-9d77-b57464b49d16" providerId="ADAL" clId="{7407248B-B121-0B4D-9B19-EFC0E2335E85}" dt="2019-03-11T17:43:43.407" v="9036" actId="478"/>
          <ac:spMkLst>
            <pc:docMk/>
            <pc:sldMk cId="3458640250" sldId="305"/>
            <ac:spMk id="16" creationId="{6617543A-2794-3F4E-82DC-8D86628AFD3A}"/>
          </ac:spMkLst>
        </pc:spChg>
        <pc:spChg chg="del">
          <ac:chgData name="Russell, Seth" userId="3c561f24-ddce-4c04-9d77-b57464b49d16" providerId="ADAL" clId="{7407248B-B121-0B4D-9B19-EFC0E2335E85}" dt="2019-03-11T17:43:47.504" v="9037" actId="478"/>
          <ac:spMkLst>
            <pc:docMk/>
            <pc:sldMk cId="3458640250" sldId="305"/>
            <ac:spMk id="17" creationId="{4C99DD17-E3C5-0D4E-921D-A97A0630C87C}"/>
          </ac:spMkLst>
        </pc:spChg>
        <pc:picChg chg="del">
          <ac:chgData name="Russell, Seth" userId="3c561f24-ddce-4c04-9d77-b57464b49d16" providerId="ADAL" clId="{7407248B-B121-0B4D-9B19-EFC0E2335E85}" dt="2019-03-11T17:43:39.449" v="9035" actId="478"/>
          <ac:picMkLst>
            <pc:docMk/>
            <pc:sldMk cId="3458640250" sldId="305"/>
            <ac:picMk id="8" creationId="{C2E34170-9B1A-1648-AF65-DC3483F36ABF}"/>
          </ac:picMkLst>
        </pc:picChg>
        <pc:picChg chg="add mod">
          <ac:chgData name="Russell, Seth" userId="3c561f24-ddce-4c04-9d77-b57464b49d16" providerId="ADAL" clId="{7407248B-B121-0B4D-9B19-EFC0E2335E85}" dt="2019-03-11T17:45:20.804" v="9053" actId="14100"/>
          <ac:picMkLst>
            <pc:docMk/>
            <pc:sldMk cId="3458640250" sldId="305"/>
            <ac:picMk id="10" creationId="{EFA4C1FC-0A65-E740-BB2D-381E93C947B8}"/>
          </ac:picMkLst>
        </pc:picChg>
        <pc:cxnChg chg="del">
          <ac:chgData name="Russell, Seth" userId="3c561f24-ddce-4c04-9d77-b57464b49d16" providerId="ADAL" clId="{7407248B-B121-0B4D-9B19-EFC0E2335E85}" dt="2019-03-11T17:43:47.504" v="9037" actId="478"/>
          <ac:cxnSpMkLst>
            <pc:docMk/>
            <pc:sldMk cId="3458640250" sldId="305"/>
            <ac:cxnSpMk id="9" creationId="{C384B85A-DCC8-BE47-8491-38514B987881}"/>
          </ac:cxnSpMkLst>
        </pc:cxnChg>
        <pc:cxnChg chg="del">
          <ac:chgData name="Russell, Seth" userId="3c561f24-ddce-4c04-9d77-b57464b49d16" providerId="ADAL" clId="{7407248B-B121-0B4D-9B19-EFC0E2335E85}" dt="2019-03-11T17:43:47.504" v="9037" actId="478"/>
          <ac:cxnSpMkLst>
            <pc:docMk/>
            <pc:sldMk cId="3458640250" sldId="305"/>
            <ac:cxnSpMk id="11" creationId="{21A831E9-89E1-6644-AC37-E9BF7FBCADB5}"/>
          </ac:cxnSpMkLst>
        </pc:cxnChg>
        <pc:cxnChg chg="del">
          <ac:chgData name="Russell, Seth" userId="3c561f24-ddce-4c04-9d77-b57464b49d16" providerId="ADAL" clId="{7407248B-B121-0B4D-9B19-EFC0E2335E85}" dt="2019-03-11T17:43:47.504" v="9037" actId="478"/>
          <ac:cxnSpMkLst>
            <pc:docMk/>
            <pc:sldMk cId="3458640250" sldId="305"/>
            <ac:cxnSpMk id="13" creationId="{95036B84-097B-0544-B8F5-5245552B4B0F}"/>
          </ac:cxnSpMkLst>
        </pc:cxnChg>
        <pc:cxnChg chg="del">
          <ac:chgData name="Russell, Seth" userId="3c561f24-ddce-4c04-9d77-b57464b49d16" providerId="ADAL" clId="{7407248B-B121-0B4D-9B19-EFC0E2335E85}" dt="2019-03-11T17:43:47.504" v="9037" actId="478"/>
          <ac:cxnSpMkLst>
            <pc:docMk/>
            <pc:sldMk cId="3458640250" sldId="305"/>
            <ac:cxnSpMk id="15" creationId="{4A19E35D-EFCE-0B42-99B2-3DD6E97E089C}"/>
          </ac:cxnSpMkLst>
        </pc:cxnChg>
      </pc:sldChg>
      <pc:sldChg chg="add">
        <pc:chgData name="Russell, Seth" userId="3c561f24-ddce-4c04-9d77-b57464b49d16" providerId="ADAL" clId="{7407248B-B121-0B4D-9B19-EFC0E2335E85}" dt="2019-03-12T20:29:28.084" v="9556"/>
        <pc:sldMkLst>
          <pc:docMk/>
          <pc:sldMk cId="3173989042" sldId="307"/>
        </pc:sldMkLst>
      </pc:sldChg>
      <pc:sldChg chg="addSp delSp modSp add ord modAnim modNotesTx">
        <pc:chgData name="Russell, Seth" userId="3c561f24-ddce-4c04-9d77-b57464b49d16" providerId="ADAL" clId="{7407248B-B121-0B4D-9B19-EFC0E2335E85}" dt="2019-03-12T21:04:49.124" v="10775"/>
        <pc:sldMkLst>
          <pc:docMk/>
          <pc:sldMk cId="715565965" sldId="308"/>
        </pc:sldMkLst>
        <pc:spChg chg="mod">
          <ac:chgData name="Russell, Seth" userId="3c561f24-ddce-4c04-9d77-b57464b49d16" providerId="ADAL" clId="{7407248B-B121-0B4D-9B19-EFC0E2335E85}" dt="2019-03-12T20:49:14.894" v="10171" actId="20577"/>
          <ac:spMkLst>
            <pc:docMk/>
            <pc:sldMk cId="715565965" sldId="308"/>
            <ac:spMk id="2" creationId="{1ABD9538-716A-4503-954B-8C8CECA70DB0}"/>
          </ac:spMkLst>
        </pc:spChg>
        <pc:spChg chg="del">
          <ac:chgData name="Russell, Seth" userId="3c561f24-ddce-4c04-9d77-b57464b49d16" providerId="ADAL" clId="{7407248B-B121-0B4D-9B19-EFC0E2335E85}" dt="2019-03-12T20:47:32.740" v="10136" actId="478"/>
          <ac:spMkLst>
            <pc:docMk/>
            <pc:sldMk cId="715565965" sldId="308"/>
            <ac:spMk id="3" creationId="{8132D165-8EC1-424D-9DD5-E7301C9BBE4F}"/>
          </ac:spMkLst>
        </pc:spChg>
        <pc:spChg chg="add del mod">
          <ac:chgData name="Russell, Seth" userId="3c561f24-ddce-4c04-9d77-b57464b49d16" providerId="ADAL" clId="{7407248B-B121-0B4D-9B19-EFC0E2335E85}" dt="2019-03-12T20:47:37.822" v="10137" actId="478"/>
          <ac:spMkLst>
            <pc:docMk/>
            <pc:sldMk cId="715565965" sldId="308"/>
            <ac:spMk id="10" creationId="{FBEAE531-C4E9-6D4A-A0D9-19DF60576BA4}"/>
          </ac:spMkLst>
        </pc:spChg>
        <pc:picChg chg="add mod">
          <ac:chgData name="Russell, Seth" userId="3c561f24-ddce-4c04-9d77-b57464b49d16" providerId="ADAL" clId="{7407248B-B121-0B4D-9B19-EFC0E2335E85}" dt="2019-03-12T20:48:58.589" v="10148" actId="14100"/>
          <ac:picMkLst>
            <pc:docMk/>
            <pc:sldMk cId="715565965" sldId="308"/>
            <ac:picMk id="8" creationId="{E2E64000-E2D7-944E-A9AF-B39C496D451E}"/>
          </ac:picMkLst>
        </pc:picChg>
        <pc:picChg chg="add mod">
          <ac:chgData name="Russell, Seth" userId="3c561f24-ddce-4c04-9d77-b57464b49d16" providerId="ADAL" clId="{7407248B-B121-0B4D-9B19-EFC0E2335E85}" dt="2019-03-12T20:48:53.954" v="10147" actId="1076"/>
          <ac:picMkLst>
            <pc:docMk/>
            <pc:sldMk cId="715565965" sldId="308"/>
            <ac:picMk id="12" creationId="{E3C31183-C89F-3F45-ACD9-AF7AEDD42D92}"/>
          </ac:picMkLst>
        </pc:picChg>
        <pc:picChg chg="add mod">
          <ac:chgData name="Russell, Seth" userId="3c561f24-ddce-4c04-9d77-b57464b49d16" providerId="ADAL" clId="{7407248B-B121-0B4D-9B19-EFC0E2335E85}" dt="2019-03-12T20:57:18.749" v="10182" actId="1076"/>
          <ac:picMkLst>
            <pc:docMk/>
            <pc:sldMk cId="715565965" sldId="308"/>
            <ac:picMk id="14" creationId="{6AD3B512-D4E0-8647-9691-619F55256A62}"/>
          </ac:picMkLst>
        </pc:picChg>
        <pc:cxnChg chg="add mod">
          <ac:chgData name="Russell, Seth" userId="3c561f24-ddce-4c04-9d77-b57464b49d16" providerId="ADAL" clId="{7407248B-B121-0B4D-9B19-EFC0E2335E85}" dt="2019-03-12T20:57:46.188" v="10186" actId="1076"/>
          <ac:cxnSpMkLst>
            <pc:docMk/>
            <pc:sldMk cId="715565965" sldId="308"/>
            <ac:cxnSpMk id="15" creationId="{3BC72E53-B066-BB42-AFBC-F15D40A8BAB8}"/>
          </ac:cxnSpMkLst>
        </pc:cxnChg>
      </pc:sldChg>
    </pc:docChg>
  </pc:docChgLst>
  <pc:docChgLst>
    <pc:chgData name="Russell, Seth" userId="3c561f24-ddce-4c04-9d77-b57464b49d16" providerId="ADAL" clId="{CAD73A04-87CA-794C-813B-E594770257BA}"/>
    <pc:docChg chg="undo custSel addSld modSld sldOrd">
      <pc:chgData name="Russell, Seth" userId="3c561f24-ddce-4c04-9d77-b57464b49d16" providerId="ADAL" clId="{CAD73A04-87CA-794C-813B-E594770257BA}" dt="2019-02-05T22:03:40.105" v="507"/>
      <pc:docMkLst>
        <pc:docMk/>
      </pc:docMkLst>
      <pc:sldChg chg="modSp ord">
        <pc:chgData name="Russell, Seth" userId="3c561f24-ddce-4c04-9d77-b57464b49d16" providerId="ADAL" clId="{CAD73A04-87CA-794C-813B-E594770257BA}" dt="2019-01-21T23:12:21.811" v="274"/>
        <pc:sldMkLst>
          <pc:docMk/>
          <pc:sldMk cId="1616794905" sldId="257"/>
        </pc:sldMkLst>
        <pc:spChg chg="mod">
          <ac:chgData name="Russell, Seth" userId="3c561f24-ddce-4c04-9d77-b57464b49d16" providerId="ADAL" clId="{CAD73A04-87CA-794C-813B-E594770257BA}" dt="2019-01-21T21:38:56.589" v="175" actId="20577"/>
          <ac:spMkLst>
            <pc:docMk/>
            <pc:sldMk cId="1616794905" sldId="257"/>
            <ac:spMk id="3" creationId="{00000000-0000-0000-0000-000000000000}"/>
          </ac:spMkLst>
        </pc:spChg>
      </pc:sldChg>
      <pc:sldChg chg="modSp ord">
        <pc:chgData name="Russell, Seth" userId="3c561f24-ddce-4c04-9d77-b57464b49d16" providerId="ADAL" clId="{CAD73A04-87CA-794C-813B-E594770257BA}" dt="2019-01-21T23:16:29.101" v="402" actId="20577"/>
        <pc:sldMkLst>
          <pc:docMk/>
          <pc:sldMk cId="3074790365" sldId="281"/>
        </pc:sldMkLst>
        <pc:spChg chg="mod">
          <ac:chgData name="Russell, Seth" userId="3c561f24-ddce-4c04-9d77-b57464b49d16" providerId="ADAL" clId="{CAD73A04-87CA-794C-813B-E594770257BA}" dt="2019-01-21T23:13:07.880" v="312" actId="20577"/>
          <ac:spMkLst>
            <pc:docMk/>
            <pc:sldMk cId="3074790365" sldId="281"/>
            <ac:spMk id="2" creationId="{1ABD9538-716A-4503-954B-8C8CECA70DB0}"/>
          </ac:spMkLst>
        </pc:spChg>
        <pc:spChg chg="mod">
          <ac:chgData name="Russell, Seth" userId="3c561f24-ddce-4c04-9d77-b57464b49d16" providerId="ADAL" clId="{CAD73A04-87CA-794C-813B-E594770257BA}" dt="2019-01-21T23:16:29.101" v="402" actId="20577"/>
          <ac:spMkLst>
            <pc:docMk/>
            <pc:sldMk cId="3074790365" sldId="281"/>
            <ac:spMk id="3" creationId="{8132D165-8EC1-424D-9DD5-E7301C9BBE4F}"/>
          </ac:spMkLst>
        </pc:spChg>
      </pc:sldChg>
      <pc:sldChg chg="modSp">
        <pc:chgData name="Russell, Seth" userId="3c561f24-ddce-4c04-9d77-b57464b49d16" providerId="ADAL" clId="{CAD73A04-87CA-794C-813B-E594770257BA}" dt="2019-01-21T21:38:17.144" v="148" actId="20577"/>
        <pc:sldMkLst>
          <pc:docMk/>
          <pc:sldMk cId="1271243634" sldId="285"/>
        </pc:sldMkLst>
        <pc:spChg chg="mod">
          <ac:chgData name="Russell, Seth" userId="3c561f24-ddce-4c04-9d77-b57464b49d16" providerId="ADAL" clId="{CAD73A04-87CA-794C-813B-E594770257BA}" dt="2019-01-21T21:38:17.144" v="148" actId="20577"/>
          <ac:spMkLst>
            <pc:docMk/>
            <pc:sldMk cId="1271243634" sldId="285"/>
            <ac:spMk id="2" creationId="{00000000-0000-0000-0000-000000000000}"/>
          </ac:spMkLst>
        </pc:spChg>
      </pc:sldChg>
      <pc:sldChg chg="addSp modSp">
        <pc:chgData name="Russell, Seth" userId="3c561f24-ddce-4c04-9d77-b57464b49d16" providerId="ADAL" clId="{CAD73A04-87CA-794C-813B-E594770257BA}" dt="2019-02-05T22:03:40.105" v="507"/>
        <pc:sldMkLst>
          <pc:docMk/>
          <pc:sldMk cId="1877897569" sldId="286"/>
        </pc:sldMkLst>
        <pc:spChg chg="mod">
          <ac:chgData name="Russell, Seth" userId="3c561f24-ddce-4c04-9d77-b57464b49d16" providerId="ADAL" clId="{CAD73A04-87CA-794C-813B-E594770257BA}" dt="2019-02-05T22:02:31.464" v="506" actId="313"/>
          <ac:spMkLst>
            <pc:docMk/>
            <pc:sldMk cId="1877897569" sldId="286"/>
            <ac:spMk id="4" creationId="{91A10BCE-D490-8D43-98BC-26011DDD8721}"/>
          </ac:spMkLst>
        </pc:spChg>
        <pc:spChg chg="mod">
          <ac:chgData name="Russell, Seth" userId="3c561f24-ddce-4c04-9d77-b57464b49d16" providerId="ADAL" clId="{CAD73A04-87CA-794C-813B-E594770257BA}" dt="2019-01-21T21:43:27.737" v="180" actId="20577"/>
          <ac:spMkLst>
            <pc:docMk/>
            <pc:sldMk cId="1877897569" sldId="286"/>
            <ac:spMk id="5" creationId="{D95F18BA-2797-3349-948B-001C06C115A3}"/>
          </ac:spMkLst>
        </pc:spChg>
        <pc:picChg chg="add mod">
          <ac:chgData name="Russell, Seth" userId="3c561f24-ddce-4c04-9d77-b57464b49d16" providerId="ADAL" clId="{CAD73A04-87CA-794C-813B-E594770257BA}" dt="2019-02-05T22:03:40.105" v="507"/>
          <ac:picMkLst>
            <pc:docMk/>
            <pc:sldMk cId="1877897569" sldId="286"/>
            <ac:picMk id="2" creationId="{0D6CED3D-6528-0242-85ED-A048616B1202}"/>
          </ac:picMkLst>
        </pc:picChg>
      </pc:sldChg>
      <pc:sldChg chg="addSp delSp modSp add">
        <pc:chgData name="Russell, Seth" userId="3c561f24-ddce-4c04-9d77-b57464b49d16" providerId="ADAL" clId="{CAD73A04-87CA-794C-813B-E594770257BA}" dt="2019-01-21T23:11:26.857" v="269"/>
        <pc:sldMkLst>
          <pc:docMk/>
          <pc:sldMk cId="3787244160" sldId="287"/>
        </pc:sldMkLst>
        <pc:spChg chg="mod">
          <ac:chgData name="Russell, Seth" userId="3c561f24-ddce-4c04-9d77-b57464b49d16" providerId="ADAL" clId="{CAD73A04-87CA-794C-813B-E594770257BA}" dt="2019-01-21T23:06:06.064" v="267" actId="20577"/>
          <ac:spMkLst>
            <pc:docMk/>
            <pc:sldMk cId="3787244160" sldId="287"/>
            <ac:spMk id="2" creationId="{1ABD9538-716A-4503-954B-8C8CECA70DB0}"/>
          </ac:spMkLst>
        </pc:spChg>
        <pc:spChg chg="del mod">
          <ac:chgData name="Russell, Seth" userId="3c561f24-ddce-4c04-9d77-b57464b49d16" providerId="ADAL" clId="{CAD73A04-87CA-794C-813B-E594770257BA}" dt="2019-01-21T23:11:26.857" v="269"/>
          <ac:spMkLst>
            <pc:docMk/>
            <pc:sldMk cId="3787244160" sldId="287"/>
            <ac:spMk id="3" creationId="{8132D165-8EC1-424D-9DD5-E7301C9BBE4F}"/>
          </ac:spMkLst>
        </pc:spChg>
        <pc:picChg chg="add mod">
          <ac:chgData name="Russell, Seth" userId="3c561f24-ddce-4c04-9d77-b57464b49d16" providerId="ADAL" clId="{CAD73A04-87CA-794C-813B-E594770257BA}" dt="2019-01-21T23:11:26.857" v="269"/>
          <ac:picMkLst>
            <pc:docMk/>
            <pc:sldMk cId="3787244160" sldId="287"/>
            <ac:picMk id="7" creationId="{1905BC78-2642-0C4B-8D92-A41E77B53E44}"/>
          </ac:picMkLst>
        </pc:picChg>
      </pc:sldChg>
      <pc:sldChg chg="addSp delSp modSp add ord">
        <pc:chgData name="Russell, Seth" userId="3c561f24-ddce-4c04-9d77-b57464b49d16" providerId="ADAL" clId="{CAD73A04-87CA-794C-813B-E594770257BA}" dt="2019-01-22T00:51:20.165" v="505" actId="20577"/>
        <pc:sldMkLst>
          <pc:docMk/>
          <pc:sldMk cId="3923366051" sldId="288"/>
        </pc:sldMkLst>
        <pc:spChg chg="mod">
          <ac:chgData name="Russell, Seth" userId="3c561f24-ddce-4c04-9d77-b57464b49d16" providerId="ADAL" clId="{CAD73A04-87CA-794C-813B-E594770257BA}" dt="2019-01-21T23:03:49.385" v="225" actId="20577"/>
          <ac:spMkLst>
            <pc:docMk/>
            <pc:sldMk cId="3923366051" sldId="288"/>
            <ac:spMk id="2" creationId="{1ABD9538-716A-4503-954B-8C8CECA70DB0}"/>
          </ac:spMkLst>
        </pc:spChg>
        <pc:spChg chg="del">
          <ac:chgData name="Russell, Seth" userId="3c561f24-ddce-4c04-9d77-b57464b49d16" providerId="ADAL" clId="{CAD73A04-87CA-794C-813B-E594770257BA}" dt="2019-01-21T23:04:44.098" v="229" actId="478"/>
          <ac:spMkLst>
            <pc:docMk/>
            <pc:sldMk cId="3923366051" sldId="288"/>
            <ac:spMk id="3" creationId="{8132D165-8EC1-424D-9DD5-E7301C9BBE4F}"/>
          </ac:spMkLst>
        </pc:spChg>
        <pc:spChg chg="add del mod">
          <ac:chgData name="Russell, Seth" userId="3c561f24-ddce-4c04-9d77-b57464b49d16" providerId="ADAL" clId="{CAD73A04-87CA-794C-813B-E594770257BA}" dt="2019-01-21T23:04:49.607" v="230" actId="478"/>
          <ac:spMkLst>
            <pc:docMk/>
            <pc:sldMk cId="3923366051" sldId="288"/>
            <ac:spMk id="9" creationId="{468EBBCA-EE97-0A4D-AA82-2257B49032AD}"/>
          </ac:spMkLst>
        </pc:spChg>
        <pc:spChg chg="add del mod">
          <ac:chgData name="Russell, Seth" userId="3c561f24-ddce-4c04-9d77-b57464b49d16" providerId="ADAL" clId="{CAD73A04-87CA-794C-813B-E594770257BA}" dt="2019-01-21T23:04:56.359" v="233"/>
          <ac:spMkLst>
            <pc:docMk/>
            <pc:sldMk cId="3923366051" sldId="288"/>
            <ac:spMk id="10" creationId="{273FFF8E-AA2C-E849-A1D4-BE582B556CE1}"/>
          </ac:spMkLst>
        </pc:spChg>
        <pc:spChg chg="add mod">
          <ac:chgData name="Russell, Seth" userId="3c561f24-ddce-4c04-9d77-b57464b49d16" providerId="ADAL" clId="{CAD73A04-87CA-794C-813B-E594770257BA}" dt="2019-01-22T00:51:20.165" v="505" actId="20577"/>
          <ac:spMkLst>
            <pc:docMk/>
            <pc:sldMk cId="3923366051" sldId="288"/>
            <ac:spMk id="11" creationId="{80C53C86-CFCA-0B4F-B575-8381C282714E}"/>
          </ac:spMkLst>
        </pc:spChg>
        <pc:picChg chg="add mod">
          <ac:chgData name="Russell, Seth" userId="3c561f24-ddce-4c04-9d77-b57464b49d16" providerId="ADAL" clId="{CAD73A04-87CA-794C-813B-E594770257BA}" dt="2019-01-21T23:12:07.274" v="273" actId="2085"/>
          <ac:picMkLst>
            <pc:docMk/>
            <pc:sldMk cId="3923366051" sldId="288"/>
            <ac:picMk id="7" creationId="{12D25E8C-3AD9-D84F-842E-260DC6CE0E55}"/>
          </ac:picMkLst>
        </pc:picChg>
      </pc:sldChg>
      <pc:sldChg chg="add">
        <pc:chgData name="Russell, Seth" userId="3c561f24-ddce-4c04-9d77-b57464b49d16" providerId="ADAL" clId="{CAD73A04-87CA-794C-813B-E594770257BA}" dt="2019-01-21T23:14:40.041" v="339"/>
        <pc:sldMkLst>
          <pc:docMk/>
          <pc:sldMk cId="3833653947" sldId="289"/>
        </pc:sldMkLst>
      </pc:sldChg>
      <pc:sldChg chg="addSp delSp modSp add">
        <pc:chgData name="Russell, Seth" userId="3c561f24-ddce-4c04-9d77-b57464b49d16" providerId="ADAL" clId="{CAD73A04-87CA-794C-813B-E594770257BA}" dt="2019-01-21T23:17:21.548" v="434" actId="20577"/>
        <pc:sldMkLst>
          <pc:docMk/>
          <pc:sldMk cId="2132418376" sldId="290"/>
        </pc:sldMkLst>
        <pc:spChg chg="mod">
          <ac:chgData name="Russell, Seth" userId="3c561f24-ddce-4c04-9d77-b57464b49d16" providerId="ADAL" clId="{CAD73A04-87CA-794C-813B-E594770257BA}" dt="2019-01-21T23:17:21.548" v="434" actId="20577"/>
          <ac:spMkLst>
            <pc:docMk/>
            <pc:sldMk cId="2132418376" sldId="290"/>
            <ac:spMk id="2" creationId="{1ABD9538-716A-4503-954B-8C8CECA70DB0}"/>
          </ac:spMkLst>
        </pc:spChg>
        <pc:spChg chg="del">
          <ac:chgData name="Russell, Seth" userId="3c561f24-ddce-4c04-9d77-b57464b49d16" providerId="ADAL" clId="{CAD73A04-87CA-794C-813B-E594770257BA}" dt="2019-01-21T23:17:09.626" v="407" actId="478"/>
          <ac:spMkLst>
            <pc:docMk/>
            <pc:sldMk cId="2132418376" sldId="290"/>
            <ac:spMk id="3" creationId="{8132D165-8EC1-424D-9DD5-E7301C9BBE4F}"/>
          </ac:spMkLst>
        </pc:spChg>
        <pc:spChg chg="add del mod">
          <ac:chgData name="Russell, Seth" userId="3c561f24-ddce-4c04-9d77-b57464b49d16" providerId="ADAL" clId="{CAD73A04-87CA-794C-813B-E594770257BA}" dt="2019-01-21T23:17:12.308" v="408" actId="478"/>
          <ac:spMkLst>
            <pc:docMk/>
            <pc:sldMk cId="2132418376" sldId="290"/>
            <ac:spMk id="9" creationId="{B1D2708F-9A96-FD44-BD4A-BDF9B1C75550}"/>
          </ac:spMkLst>
        </pc:spChg>
        <pc:picChg chg="add mod">
          <ac:chgData name="Russell, Seth" userId="3c561f24-ddce-4c04-9d77-b57464b49d16" providerId="ADAL" clId="{CAD73A04-87CA-794C-813B-E594770257BA}" dt="2019-01-21T23:17:04.792" v="406" actId="1076"/>
          <ac:picMkLst>
            <pc:docMk/>
            <pc:sldMk cId="2132418376" sldId="290"/>
            <ac:picMk id="7" creationId="{6D03B17C-B953-D54D-8449-7CC79CE3BB89}"/>
          </ac:picMkLst>
        </pc:picChg>
      </pc:sldChg>
    </pc:docChg>
  </pc:docChgLst>
  <pc:docChgLst>
    <pc:chgData name="Russell, Seth" userId="3c561f24-ddce-4c04-9d77-b57464b49d16" providerId="ADAL" clId="{37ABA9FF-140B-9D42-99FE-01BC9D80DB68}"/>
    <pc:docChg chg="undo redo custSel addSld delSld modSld sldOrd">
      <pc:chgData name="Russell, Seth" userId="3c561f24-ddce-4c04-9d77-b57464b49d16" providerId="ADAL" clId="{37ABA9FF-140B-9D42-99FE-01BC9D80DB68}" dt="2019-03-28T03:28:22.835" v="10801" actId="20577"/>
      <pc:docMkLst>
        <pc:docMk/>
      </pc:docMkLst>
      <pc:sldChg chg="modNotesTx">
        <pc:chgData name="Russell, Seth" userId="3c561f24-ddce-4c04-9d77-b57464b49d16" providerId="ADAL" clId="{37ABA9FF-140B-9D42-99FE-01BC9D80DB68}" dt="2019-03-15T18:38:31.361" v="6402" actId="20577"/>
        <pc:sldMkLst>
          <pc:docMk/>
          <pc:sldMk cId="3074790365" sldId="281"/>
        </pc:sldMkLst>
      </pc:sldChg>
      <pc:sldChg chg="modNotesTx">
        <pc:chgData name="Russell, Seth" userId="3c561f24-ddce-4c04-9d77-b57464b49d16" providerId="ADAL" clId="{37ABA9FF-140B-9D42-99FE-01BC9D80DB68}" dt="2019-03-15T19:15:50.563" v="8569" actId="20577"/>
        <pc:sldMkLst>
          <pc:docMk/>
          <pc:sldMk cId="1271243634" sldId="285"/>
        </pc:sldMkLst>
      </pc:sldChg>
      <pc:sldChg chg="addSp delSp modSp modAnim modNotesTx">
        <pc:chgData name="Russell, Seth" userId="3c561f24-ddce-4c04-9d77-b57464b49d16" providerId="ADAL" clId="{37ABA9FF-140B-9D42-99FE-01BC9D80DB68}" dt="2019-03-21T01:42:48.063" v="9422" actId="732"/>
        <pc:sldMkLst>
          <pc:docMk/>
          <pc:sldMk cId="3787244160" sldId="287"/>
        </pc:sldMkLst>
        <pc:spChg chg="add del mod">
          <ac:chgData name="Russell, Seth" userId="3c561f24-ddce-4c04-9d77-b57464b49d16" providerId="ADAL" clId="{37ABA9FF-140B-9D42-99FE-01BC9D80DB68}" dt="2019-03-21T01:40:06.193" v="9366"/>
          <ac:spMkLst>
            <pc:docMk/>
            <pc:sldMk cId="3787244160" sldId="287"/>
            <ac:spMk id="6" creationId="{8815BA3A-857A-8D49-9EF4-3E45CB3B10F5}"/>
          </ac:spMkLst>
        </pc:spChg>
        <pc:spChg chg="mod">
          <ac:chgData name="Russell, Seth" userId="3c561f24-ddce-4c04-9d77-b57464b49d16" providerId="ADAL" clId="{37ABA9FF-140B-9D42-99FE-01BC9D80DB68}" dt="2019-03-15T17:05:37.490" v="4132" actId="6549"/>
          <ac:spMkLst>
            <pc:docMk/>
            <pc:sldMk cId="3787244160" sldId="287"/>
            <ac:spMk id="12" creationId="{87FF5DE4-A1CE-894C-AF9A-85429E4E6FD5}"/>
          </ac:spMkLst>
        </pc:spChg>
        <pc:picChg chg="add mod modCrop">
          <ac:chgData name="Russell, Seth" userId="3c561f24-ddce-4c04-9d77-b57464b49d16" providerId="ADAL" clId="{37ABA9FF-140B-9D42-99FE-01BC9D80DB68}" dt="2019-03-21T01:42:48.063" v="9422" actId="732"/>
          <ac:picMkLst>
            <pc:docMk/>
            <pc:sldMk cId="3787244160" sldId="287"/>
            <ac:picMk id="9" creationId="{736D8865-3EDE-4741-83CD-801FDA6BE5E6}"/>
          </ac:picMkLst>
        </pc:picChg>
        <pc:picChg chg="del">
          <ac:chgData name="Russell, Seth" userId="3c561f24-ddce-4c04-9d77-b57464b49d16" providerId="ADAL" clId="{37ABA9FF-140B-9D42-99FE-01BC9D80DB68}" dt="2019-03-21T01:39:54.211" v="9365" actId="478"/>
          <ac:picMkLst>
            <pc:docMk/>
            <pc:sldMk cId="3787244160" sldId="287"/>
            <ac:picMk id="11" creationId="{81D56C3D-CC4F-6B49-8387-00002B815C11}"/>
          </ac:picMkLst>
        </pc:picChg>
        <pc:picChg chg="add mod modCrop">
          <ac:chgData name="Russell, Seth" userId="3c561f24-ddce-4c04-9d77-b57464b49d16" providerId="ADAL" clId="{37ABA9FF-140B-9D42-99FE-01BC9D80DB68}" dt="2019-03-21T01:42:40.400" v="9421" actId="732"/>
          <ac:picMkLst>
            <pc:docMk/>
            <pc:sldMk cId="3787244160" sldId="287"/>
            <ac:picMk id="13" creationId="{3B7F3DAD-B53B-C744-B8CC-90EA1B6FE2D0}"/>
          </ac:picMkLst>
        </pc:picChg>
        <pc:picChg chg="add mod modCrop">
          <ac:chgData name="Russell, Seth" userId="3c561f24-ddce-4c04-9d77-b57464b49d16" providerId="ADAL" clId="{37ABA9FF-140B-9D42-99FE-01BC9D80DB68}" dt="2019-03-21T01:42:22.280" v="9420" actId="732"/>
          <ac:picMkLst>
            <pc:docMk/>
            <pc:sldMk cId="3787244160" sldId="287"/>
            <ac:picMk id="15" creationId="{C9C3D90D-9589-0F47-B745-C1D94FB5349D}"/>
          </ac:picMkLst>
        </pc:picChg>
      </pc:sldChg>
      <pc:sldChg chg="addSp modSp modAnim modNotesTx">
        <pc:chgData name="Russell, Seth" userId="3c561f24-ddce-4c04-9d77-b57464b49d16" providerId="ADAL" clId="{37ABA9FF-140B-9D42-99FE-01BC9D80DB68}" dt="2019-03-28T03:28:22.835" v="10801" actId="20577"/>
        <pc:sldMkLst>
          <pc:docMk/>
          <pc:sldMk cId="3923366051" sldId="288"/>
        </pc:sldMkLst>
        <pc:spChg chg="add mod">
          <ac:chgData name="Russell, Seth" userId="3c561f24-ddce-4c04-9d77-b57464b49d16" providerId="ADAL" clId="{37ABA9FF-140B-9D42-99FE-01BC9D80DB68}" dt="2019-03-21T01:33:28.262" v="9296" actId="20577"/>
          <ac:spMkLst>
            <pc:docMk/>
            <pc:sldMk cId="3923366051" sldId="288"/>
            <ac:spMk id="3" creationId="{9E586DE5-E2D4-E04B-A15A-F9EA360C4100}"/>
          </ac:spMkLst>
        </pc:spChg>
        <pc:spChg chg="mod">
          <ac:chgData name="Russell, Seth" userId="3c561f24-ddce-4c04-9d77-b57464b49d16" providerId="ADAL" clId="{37ABA9FF-140B-9D42-99FE-01BC9D80DB68}" dt="2019-03-21T01:33:50.031" v="9304" actId="20577"/>
          <ac:spMkLst>
            <pc:docMk/>
            <pc:sldMk cId="3923366051" sldId="288"/>
            <ac:spMk id="9" creationId="{AC641913-A1AF-B947-9524-59F87A197F89}"/>
          </ac:spMkLst>
        </pc:spChg>
        <pc:picChg chg="add mod">
          <ac:chgData name="Russell, Seth" userId="3c561f24-ddce-4c04-9d77-b57464b49d16" providerId="ADAL" clId="{37ABA9FF-140B-9D42-99FE-01BC9D80DB68}" dt="2019-03-21T01:34:45.412" v="9306" actId="1076"/>
          <ac:picMkLst>
            <pc:docMk/>
            <pc:sldMk cId="3923366051" sldId="288"/>
            <ac:picMk id="10" creationId="{78EBE7EB-737B-5F4A-B6C2-E4E01DB1E08F}"/>
          </ac:picMkLst>
        </pc:picChg>
      </pc:sldChg>
      <pc:sldChg chg="modSp modAnim modNotesTx">
        <pc:chgData name="Russell, Seth" userId="3c561f24-ddce-4c04-9d77-b57464b49d16" providerId="ADAL" clId="{37ABA9FF-140B-9D42-99FE-01BC9D80DB68}" dt="2019-03-23T16:49:37.672" v="10329" actId="20577"/>
        <pc:sldMkLst>
          <pc:docMk/>
          <pc:sldMk cId="3833653947" sldId="289"/>
        </pc:sldMkLst>
        <pc:spChg chg="mod">
          <ac:chgData name="Russell, Seth" userId="3c561f24-ddce-4c04-9d77-b57464b49d16" providerId="ADAL" clId="{37ABA9FF-140B-9D42-99FE-01BC9D80DB68}" dt="2019-03-20T17:47:06.085" v="8658" actId="20577"/>
          <ac:spMkLst>
            <pc:docMk/>
            <pc:sldMk cId="3833653947" sldId="289"/>
            <ac:spMk id="3" creationId="{8132D165-8EC1-424D-9DD5-E7301C9BBE4F}"/>
          </ac:spMkLst>
        </pc:spChg>
      </pc:sldChg>
      <pc:sldChg chg="addSp delSp modSp modAnim modNotesTx">
        <pc:chgData name="Russell, Seth" userId="3c561f24-ddce-4c04-9d77-b57464b49d16" providerId="ADAL" clId="{37ABA9FF-140B-9D42-99FE-01BC9D80DB68}" dt="2019-03-23T16:42:05.625" v="10295" actId="20577"/>
        <pc:sldMkLst>
          <pc:docMk/>
          <pc:sldMk cId="2132418376" sldId="290"/>
        </pc:sldMkLst>
        <pc:spChg chg="add mod">
          <ac:chgData name="Russell, Seth" userId="3c561f24-ddce-4c04-9d77-b57464b49d16" providerId="ADAL" clId="{37ABA9FF-140B-9D42-99FE-01BC9D80DB68}" dt="2019-03-15T18:59:39.663" v="7618" actId="1036"/>
          <ac:spMkLst>
            <pc:docMk/>
            <pc:sldMk cId="2132418376" sldId="290"/>
            <ac:spMk id="9" creationId="{19712945-56F5-144E-9231-1291500E3F23}"/>
          </ac:spMkLst>
        </pc:spChg>
        <pc:picChg chg="add mod">
          <ac:chgData name="Russell, Seth" userId="3c561f24-ddce-4c04-9d77-b57464b49d16" providerId="ADAL" clId="{37ABA9FF-140B-9D42-99FE-01BC9D80DB68}" dt="2019-03-15T18:59:33.857" v="7605" actId="14100"/>
          <ac:picMkLst>
            <pc:docMk/>
            <pc:sldMk cId="2132418376" sldId="290"/>
            <ac:picMk id="7" creationId="{0FE6EDF7-FC75-DC44-9F3D-2656C74CCC99}"/>
          </ac:picMkLst>
        </pc:picChg>
        <pc:picChg chg="del">
          <ac:chgData name="Russell, Seth" userId="3c561f24-ddce-4c04-9d77-b57464b49d16" providerId="ADAL" clId="{37ABA9FF-140B-9D42-99FE-01BC9D80DB68}" dt="2019-03-13T15:16:06.526" v="1029" actId="478"/>
          <ac:picMkLst>
            <pc:docMk/>
            <pc:sldMk cId="2132418376" sldId="290"/>
            <ac:picMk id="7" creationId="{6D03B17C-B953-D54D-8449-7CC79CE3BB89}"/>
          </ac:picMkLst>
        </pc:picChg>
        <pc:picChg chg="add mod">
          <ac:chgData name="Russell, Seth" userId="3c561f24-ddce-4c04-9d77-b57464b49d16" providerId="ADAL" clId="{37ABA9FF-140B-9D42-99FE-01BC9D80DB68}" dt="2019-03-15T18:59:39.663" v="7618" actId="1036"/>
          <ac:picMkLst>
            <pc:docMk/>
            <pc:sldMk cId="2132418376" sldId="290"/>
            <ac:picMk id="8" creationId="{32B88C01-C7B1-254B-989D-A99509FAE969}"/>
          </ac:picMkLst>
        </pc:picChg>
        <pc:picChg chg="add mod">
          <ac:chgData name="Russell, Seth" userId="3c561f24-ddce-4c04-9d77-b57464b49d16" providerId="ADAL" clId="{37ABA9FF-140B-9D42-99FE-01BC9D80DB68}" dt="2019-03-15T18:59:25.780" v="7604" actId="1035"/>
          <ac:picMkLst>
            <pc:docMk/>
            <pc:sldMk cId="2132418376" sldId="290"/>
            <ac:picMk id="10" creationId="{D59B3521-6F73-5646-A149-E21BAB7966E6}"/>
          </ac:picMkLst>
        </pc:picChg>
      </pc:sldChg>
      <pc:sldChg chg="modNotesTx">
        <pc:chgData name="Russell, Seth" userId="3c561f24-ddce-4c04-9d77-b57464b49d16" providerId="ADAL" clId="{37ABA9FF-140B-9D42-99FE-01BC9D80DB68}" dt="2019-03-20T22:34:55.913" v="9111" actId="20577"/>
        <pc:sldMkLst>
          <pc:docMk/>
          <pc:sldMk cId="246407527" sldId="291"/>
        </pc:sldMkLst>
      </pc:sldChg>
      <pc:sldChg chg="modNotesTx">
        <pc:chgData name="Russell, Seth" userId="3c561f24-ddce-4c04-9d77-b57464b49d16" providerId="ADAL" clId="{37ABA9FF-140B-9D42-99FE-01BC9D80DB68}" dt="2019-03-20T22:35:41.455" v="9122" actId="20577"/>
        <pc:sldMkLst>
          <pc:docMk/>
          <pc:sldMk cId="171340048" sldId="292"/>
        </pc:sldMkLst>
      </pc:sldChg>
      <pc:sldChg chg="addSp delSp modSp modAnim modNotesTx">
        <pc:chgData name="Russell, Seth" userId="3c561f24-ddce-4c04-9d77-b57464b49d16" providerId="ADAL" clId="{37ABA9FF-140B-9D42-99FE-01BC9D80DB68}" dt="2019-03-23T16:43:52.620" v="10301" actId="20577"/>
        <pc:sldMkLst>
          <pc:docMk/>
          <pc:sldMk cId="976086391" sldId="293"/>
        </pc:sldMkLst>
        <pc:spChg chg="add mod">
          <ac:chgData name="Russell, Seth" userId="3c561f24-ddce-4c04-9d77-b57464b49d16" providerId="ADAL" clId="{37ABA9FF-140B-9D42-99FE-01BC9D80DB68}" dt="2019-03-15T17:16:30.796" v="4144" actId="20577"/>
          <ac:spMkLst>
            <pc:docMk/>
            <pc:sldMk cId="976086391" sldId="293"/>
            <ac:spMk id="6" creationId="{9EF4C28C-2BC3-2740-A69B-9C82C5A2024B}"/>
          </ac:spMkLst>
        </pc:spChg>
        <pc:spChg chg="add mod">
          <ac:chgData name="Russell, Seth" userId="3c561f24-ddce-4c04-9d77-b57464b49d16" providerId="ADAL" clId="{37ABA9FF-140B-9D42-99FE-01BC9D80DB68}" dt="2019-03-13T16:22:07.817" v="2472" actId="20577"/>
          <ac:spMkLst>
            <pc:docMk/>
            <pc:sldMk cId="976086391" sldId="293"/>
            <ac:spMk id="8" creationId="{AEAA27CB-0D0D-8440-AF44-6B8A2FD6443A}"/>
          </ac:spMkLst>
        </pc:spChg>
        <pc:spChg chg="add mod">
          <ac:chgData name="Russell, Seth" userId="3c561f24-ddce-4c04-9d77-b57464b49d16" providerId="ADAL" clId="{37ABA9FF-140B-9D42-99FE-01BC9D80DB68}" dt="2019-03-20T17:52:00.272" v="8978" actId="14100"/>
          <ac:spMkLst>
            <pc:docMk/>
            <pc:sldMk cId="976086391" sldId="293"/>
            <ac:spMk id="9" creationId="{C321BE1C-5A50-1246-A608-E1DE98C3A6EF}"/>
          </ac:spMkLst>
        </pc:spChg>
        <pc:spChg chg="add mod">
          <ac:chgData name="Russell, Seth" userId="3c561f24-ddce-4c04-9d77-b57464b49d16" providerId="ADAL" clId="{37ABA9FF-140B-9D42-99FE-01BC9D80DB68}" dt="2019-03-20T17:52:11.481" v="8980" actId="1076"/>
          <ac:spMkLst>
            <pc:docMk/>
            <pc:sldMk cId="976086391" sldId="293"/>
            <ac:spMk id="10" creationId="{20249BDB-4554-6C41-A611-4164144743DA}"/>
          </ac:spMkLst>
        </pc:spChg>
        <pc:spChg chg="add mod">
          <ac:chgData name="Russell, Seth" userId="3c561f24-ddce-4c04-9d77-b57464b49d16" providerId="ADAL" clId="{37ABA9FF-140B-9D42-99FE-01BC9D80DB68}" dt="2019-03-20T17:53:39.019" v="9009" actId="1076"/>
          <ac:spMkLst>
            <pc:docMk/>
            <pc:sldMk cId="976086391" sldId="293"/>
            <ac:spMk id="11" creationId="{F7539838-FA3A-9247-9C96-023A66AE7836}"/>
          </ac:spMkLst>
        </pc:spChg>
        <pc:spChg chg="add mod">
          <ac:chgData name="Russell, Seth" userId="3c561f24-ddce-4c04-9d77-b57464b49d16" providerId="ADAL" clId="{37ABA9FF-140B-9D42-99FE-01BC9D80DB68}" dt="2019-03-20T17:53:45.870" v="9011" actId="1076"/>
          <ac:spMkLst>
            <pc:docMk/>
            <pc:sldMk cId="976086391" sldId="293"/>
            <ac:spMk id="12" creationId="{535E65F8-52DD-CA40-BE8D-DF6D2C9E9C82}"/>
          </ac:spMkLst>
        </pc:spChg>
        <pc:spChg chg="add mod">
          <ac:chgData name="Russell, Seth" userId="3c561f24-ddce-4c04-9d77-b57464b49d16" providerId="ADAL" clId="{37ABA9FF-140B-9D42-99FE-01BC9D80DB68}" dt="2019-03-20T17:54:49.671" v="9047" actId="1076"/>
          <ac:spMkLst>
            <pc:docMk/>
            <pc:sldMk cId="976086391" sldId="293"/>
            <ac:spMk id="13" creationId="{04C5D9F6-6750-FE42-A528-689992E83447}"/>
          </ac:spMkLst>
        </pc:spChg>
        <pc:graphicFrameChg chg="add mod modGraphic">
          <ac:chgData name="Russell, Seth" userId="3c561f24-ddce-4c04-9d77-b57464b49d16" providerId="ADAL" clId="{37ABA9FF-140B-9D42-99FE-01BC9D80DB68}" dt="2019-03-13T16:34:34.808" v="3483" actId="20577"/>
          <ac:graphicFrameMkLst>
            <pc:docMk/>
            <pc:sldMk cId="976086391" sldId="293"/>
            <ac:graphicFrameMk id="3" creationId="{8B593C2E-300A-714A-A67F-0B0568347F4F}"/>
          </ac:graphicFrameMkLst>
        </pc:graphicFrameChg>
        <pc:picChg chg="del">
          <ac:chgData name="Russell, Seth" userId="3c561f24-ddce-4c04-9d77-b57464b49d16" providerId="ADAL" clId="{37ABA9FF-140B-9D42-99FE-01BC9D80DB68}" dt="2019-03-13T16:17:01.977" v="2228" actId="478"/>
          <ac:picMkLst>
            <pc:docMk/>
            <pc:sldMk cId="976086391" sldId="293"/>
            <ac:picMk id="6" creationId="{1B7C534F-2EA6-9745-B6B7-8D2D1EE14D7C}"/>
          </ac:picMkLst>
        </pc:picChg>
      </pc:sldChg>
      <pc:sldChg chg="modSp modAnim modNotesTx">
        <pc:chgData name="Russell, Seth" userId="3c561f24-ddce-4c04-9d77-b57464b49d16" providerId="ADAL" clId="{37ABA9FF-140B-9D42-99FE-01BC9D80DB68}" dt="2019-03-23T16:48:32.926" v="10328" actId="20577"/>
        <pc:sldMkLst>
          <pc:docMk/>
          <pc:sldMk cId="3741484010" sldId="294"/>
        </pc:sldMkLst>
        <pc:spChg chg="mod">
          <ac:chgData name="Russell, Seth" userId="3c561f24-ddce-4c04-9d77-b57464b49d16" providerId="ADAL" clId="{37ABA9FF-140B-9D42-99FE-01BC9D80DB68}" dt="2019-03-15T18:36:25.190" v="6313" actId="20577"/>
          <ac:spMkLst>
            <pc:docMk/>
            <pc:sldMk cId="3741484010" sldId="294"/>
            <ac:spMk id="3" creationId="{8132D165-8EC1-424D-9DD5-E7301C9BBE4F}"/>
          </ac:spMkLst>
        </pc:spChg>
      </pc:sldChg>
      <pc:sldChg chg="modSp modNotesTx">
        <pc:chgData name="Russell, Seth" userId="3c561f24-ddce-4c04-9d77-b57464b49d16" providerId="ADAL" clId="{37ABA9FF-140B-9D42-99FE-01BC9D80DB68}" dt="2019-03-23T16:47:02.600" v="10324" actId="20577"/>
        <pc:sldMkLst>
          <pc:docMk/>
          <pc:sldMk cId="1721854040" sldId="295"/>
        </pc:sldMkLst>
        <pc:spChg chg="mod">
          <ac:chgData name="Russell, Seth" userId="3c561f24-ddce-4c04-9d77-b57464b49d16" providerId="ADAL" clId="{37ABA9FF-140B-9D42-99FE-01BC9D80DB68}" dt="2019-03-15T19:05:16.282" v="7860" actId="207"/>
          <ac:spMkLst>
            <pc:docMk/>
            <pc:sldMk cId="1721854040" sldId="295"/>
            <ac:spMk id="3" creationId="{8132D165-8EC1-424D-9DD5-E7301C9BBE4F}"/>
          </ac:spMkLst>
        </pc:spChg>
      </pc:sldChg>
      <pc:sldChg chg="modSp modAnim modNotesTx">
        <pc:chgData name="Russell, Seth" userId="3c561f24-ddce-4c04-9d77-b57464b49d16" providerId="ADAL" clId="{37ABA9FF-140B-9D42-99FE-01BC9D80DB68}" dt="2019-03-23T16:47:28.402" v="10327" actId="20577"/>
        <pc:sldMkLst>
          <pc:docMk/>
          <pc:sldMk cId="2128720624" sldId="296"/>
        </pc:sldMkLst>
        <pc:spChg chg="mod">
          <ac:chgData name="Russell, Seth" userId="3c561f24-ddce-4c04-9d77-b57464b49d16" providerId="ADAL" clId="{37ABA9FF-140B-9D42-99FE-01BC9D80DB68}" dt="2019-03-20T18:05:15.642" v="9102" actId="20577"/>
          <ac:spMkLst>
            <pc:docMk/>
            <pc:sldMk cId="2128720624" sldId="296"/>
            <ac:spMk id="3" creationId="{8132D165-8EC1-424D-9DD5-E7301C9BBE4F}"/>
          </ac:spMkLst>
        </pc:spChg>
      </pc:sldChg>
      <pc:sldChg chg="addSp delSp modSp modNotesTx">
        <pc:chgData name="Russell, Seth" userId="3c561f24-ddce-4c04-9d77-b57464b49d16" providerId="ADAL" clId="{37ABA9FF-140B-9D42-99FE-01BC9D80DB68}" dt="2019-03-21T15:28:09.874" v="9529" actId="20577"/>
        <pc:sldMkLst>
          <pc:docMk/>
          <pc:sldMk cId="1332559617" sldId="298"/>
        </pc:sldMkLst>
        <pc:spChg chg="add del mod">
          <ac:chgData name="Russell, Seth" userId="3c561f24-ddce-4c04-9d77-b57464b49d16" providerId="ADAL" clId="{37ABA9FF-140B-9D42-99FE-01BC9D80DB68}" dt="2019-03-13T16:30:16.025" v="3038" actId="478"/>
          <ac:spMkLst>
            <pc:docMk/>
            <pc:sldMk cId="1332559617" sldId="298"/>
            <ac:spMk id="6" creationId="{841308AD-870E-D64D-ACC9-7B29A843CFA2}"/>
          </ac:spMkLst>
        </pc:spChg>
        <pc:picChg chg="del">
          <ac:chgData name="Russell, Seth" userId="3c561f24-ddce-4c04-9d77-b57464b49d16" providerId="ADAL" clId="{37ABA9FF-140B-9D42-99FE-01BC9D80DB68}" dt="2019-03-13T16:30:12.698" v="3037" actId="478"/>
          <ac:picMkLst>
            <pc:docMk/>
            <pc:sldMk cId="1332559617" sldId="298"/>
            <ac:picMk id="9" creationId="{26D06671-56F0-F54F-83F8-078A87EAECB9}"/>
          </ac:picMkLst>
        </pc:picChg>
        <pc:picChg chg="mod">
          <ac:chgData name="Russell, Seth" userId="3c561f24-ddce-4c04-9d77-b57464b49d16" providerId="ADAL" clId="{37ABA9FF-140B-9D42-99FE-01BC9D80DB68}" dt="2019-03-13T16:30:29.948" v="3041" actId="1076"/>
          <ac:picMkLst>
            <pc:docMk/>
            <pc:sldMk cId="1332559617" sldId="298"/>
            <ac:picMk id="13" creationId="{8EF3A62C-03BC-9741-9AB2-666A0661445D}"/>
          </ac:picMkLst>
        </pc:picChg>
      </pc:sldChg>
      <pc:sldChg chg="addSp delSp modSp modAnim modNotesTx">
        <pc:chgData name="Russell, Seth" userId="3c561f24-ddce-4c04-9d77-b57464b49d16" providerId="ADAL" clId="{37ABA9FF-140B-9D42-99FE-01BC9D80DB68}" dt="2019-03-23T16:46:35.159" v="10319" actId="6549"/>
        <pc:sldMkLst>
          <pc:docMk/>
          <pc:sldMk cId="1388768561" sldId="299"/>
        </pc:sldMkLst>
        <pc:spChg chg="add mod">
          <ac:chgData name="Russell, Seth" userId="3c561f24-ddce-4c04-9d77-b57464b49d16" providerId="ADAL" clId="{37ABA9FF-140B-9D42-99FE-01BC9D80DB68}" dt="2019-03-15T17:29:39.561" v="4484"/>
          <ac:spMkLst>
            <pc:docMk/>
            <pc:sldMk cId="1388768561" sldId="299"/>
            <ac:spMk id="3" creationId="{13FCF5A1-BE49-C34F-B6CB-9F5EC1C3D6A5}"/>
          </ac:spMkLst>
        </pc:spChg>
        <pc:spChg chg="add mod">
          <ac:chgData name="Russell, Seth" userId="3c561f24-ddce-4c04-9d77-b57464b49d16" providerId="ADAL" clId="{37ABA9FF-140B-9D42-99FE-01BC9D80DB68}" dt="2019-03-15T17:29:39.561" v="4484"/>
          <ac:spMkLst>
            <pc:docMk/>
            <pc:sldMk cId="1388768561" sldId="299"/>
            <ac:spMk id="6" creationId="{24DFBD8C-826E-724B-AC67-45595473CBA7}"/>
          </ac:spMkLst>
        </pc:spChg>
        <pc:spChg chg="add mod">
          <ac:chgData name="Russell, Seth" userId="3c561f24-ddce-4c04-9d77-b57464b49d16" providerId="ADAL" clId="{37ABA9FF-140B-9D42-99FE-01BC9D80DB68}" dt="2019-03-15T17:29:39.561" v="4484"/>
          <ac:spMkLst>
            <pc:docMk/>
            <pc:sldMk cId="1388768561" sldId="299"/>
            <ac:spMk id="7" creationId="{F409A869-647F-DB4B-9CBD-D1DE4ED661B5}"/>
          </ac:spMkLst>
        </pc:spChg>
        <pc:spChg chg="del">
          <ac:chgData name="Russell, Seth" userId="3c561f24-ddce-4c04-9d77-b57464b49d16" providerId="ADAL" clId="{37ABA9FF-140B-9D42-99FE-01BC9D80DB68}" dt="2019-03-15T17:15:52.272" v="4139"/>
          <ac:spMkLst>
            <pc:docMk/>
            <pc:sldMk cId="1388768561" sldId="299"/>
            <ac:spMk id="10" creationId="{B1BEC5AB-8FBB-664F-B670-8E51A770653B}"/>
          </ac:spMkLst>
        </pc:spChg>
        <pc:picChg chg="mod">
          <ac:chgData name="Russell, Seth" userId="3c561f24-ddce-4c04-9d77-b57464b49d16" providerId="ADAL" clId="{37ABA9FF-140B-9D42-99FE-01BC9D80DB68}" dt="2019-03-15T17:23:05.299" v="4178" actId="12788"/>
          <ac:picMkLst>
            <pc:docMk/>
            <pc:sldMk cId="1388768561" sldId="299"/>
            <ac:picMk id="11" creationId="{945010FC-5E19-FB4A-AAD5-B00CC13D74D7}"/>
          </ac:picMkLst>
        </pc:picChg>
        <pc:picChg chg="mod">
          <ac:chgData name="Russell, Seth" userId="3c561f24-ddce-4c04-9d77-b57464b49d16" providerId="ADAL" clId="{37ABA9FF-140B-9D42-99FE-01BC9D80DB68}" dt="2019-03-15T17:23:11.242" v="4191" actId="1036"/>
          <ac:picMkLst>
            <pc:docMk/>
            <pc:sldMk cId="1388768561" sldId="299"/>
            <ac:picMk id="14" creationId="{D6ADABA8-FE6C-E544-A0CD-0853704F5ACF}"/>
          </ac:picMkLst>
        </pc:picChg>
      </pc:sldChg>
      <pc:sldChg chg="addSp delSp modSp modAnim modNotesTx">
        <pc:chgData name="Russell, Seth" userId="3c561f24-ddce-4c04-9d77-b57464b49d16" providerId="ADAL" clId="{37ABA9FF-140B-9D42-99FE-01BC9D80DB68}" dt="2019-03-23T16:46:02.958" v="10309" actId="20577"/>
        <pc:sldMkLst>
          <pc:docMk/>
          <pc:sldMk cId="4165160502" sldId="300"/>
        </pc:sldMkLst>
        <pc:spChg chg="add mod">
          <ac:chgData name="Russell, Seth" userId="3c561f24-ddce-4c04-9d77-b57464b49d16" providerId="ADAL" clId="{37ABA9FF-140B-9D42-99FE-01BC9D80DB68}" dt="2019-03-21T01:49:27.569" v="9491" actId="14100"/>
          <ac:spMkLst>
            <pc:docMk/>
            <pc:sldMk cId="4165160502" sldId="300"/>
            <ac:spMk id="3" creationId="{66D6D3F7-8E81-7D4A-BC90-409BC28902DD}"/>
          </ac:spMkLst>
        </pc:spChg>
        <pc:spChg chg="add mod">
          <ac:chgData name="Russell, Seth" userId="3c561f24-ddce-4c04-9d77-b57464b49d16" providerId="ADAL" clId="{37ABA9FF-140B-9D42-99FE-01BC9D80DB68}" dt="2019-03-15T17:29:28.970" v="4483" actId="1036"/>
          <ac:spMkLst>
            <pc:docMk/>
            <pc:sldMk cId="4165160502" sldId="300"/>
            <ac:spMk id="6" creationId="{1A4CA848-F10D-BA4D-AEC4-FA93C795CC80}"/>
          </ac:spMkLst>
        </pc:spChg>
        <pc:spChg chg="add del mod">
          <ac:chgData name="Russell, Seth" userId="3c561f24-ddce-4c04-9d77-b57464b49d16" providerId="ADAL" clId="{37ABA9FF-140B-9D42-99FE-01BC9D80DB68}" dt="2019-03-21T01:46:21.034" v="9477"/>
          <ac:spMkLst>
            <pc:docMk/>
            <pc:sldMk cId="4165160502" sldId="300"/>
            <ac:spMk id="7" creationId="{175397E8-B514-A04C-8B9F-76C7E87A4E35}"/>
          </ac:spMkLst>
        </pc:spChg>
        <pc:spChg chg="add del mod">
          <ac:chgData name="Russell, Seth" userId="3c561f24-ddce-4c04-9d77-b57464b49d16" providerId="ADAL" clId="{37ABA9FF-140B-9D42-99FE-01BC9D80DB68}" dt="2019-03-21T01:47:37.710" v="9479"/>
          <ac:spMkLst>
            <pc:docMk/>
            <pc:sldMk cId="4165160502" sldId="300"/>
            <ac:spMk id="10" creationId="{89A4BC1A-945E-DC46-AA97-9B4BE8D2D355}"/>
          </ac:spMkLst>
        </pc:spChg>
        <pc:spChg chg="del">
          <ac:chgData name="Russell, Seth" userId="3c561f24-ddce-4c04-9d77-b57464b49d16" providerId="ADAL" clId="{37ABA9FF-140B-9D42-99FE-01BC9D80DB68}" dt="2019-03-15T17:16:39.627" v="4145" actId="478"/>
          <ac:spMkLst>
            <pc:docMk/>
            <pc:sldMk cId="4165160502" sldId="300"/>
            <ac:spMk id="16" creationId="{62943C0E-86AB-9A4C-8CF2-9786D7072ACF}"/>
          </ac:spMkLst>
        </pc:spChg>
        <pc:picChg chg="add mod">
          <ac:chgData name="Russell, Seth" userId="3c561f24-ddce-4c04-9d77-b57464b49d16" providerId="ADAL" clId="{37ABA9FF-140B-9D42-99FE-01BC9D80DB68}" dt="2019-03-21T01:47:56.606" v="9482" actId="1076"/>
          <ac:picMkLst>
            <pc:docMk/>
            <pc:sldMk cId="4165160502" sldId="300"/>
            <ac:picMk id="12" creationId="{0070C6E5-47FA-0A49-89BA-DFCE95B4C6E4}"/>
          </ac:picMkLst>
        </pc:picChg>
        <pc:picChg chg="add del mod">
          <ac:chgData name="Russell, Seth" userId="3c561f24-ddce-4c04-9d77-b57464b49d16" providerId="ADAL" clId="{37ABA9FF-140B-9D42-99FE-01BC9D80DB68}" dt="2019-03-21T01:48:33.889" v="9487" actId="478"/>
          <ac:picMkLst>
            <pc:docMk/>
            <pc:sldMk cId="4165160502" sldId="300"/>
            <ac:picMk id="13" creationId="{C5A3F17B-C34A-CE40-A77D-13C61862D8B9}"/>
          </ac:picMkLst>
        </pc:picChg>
        <pc:picChg chg="del">
          <ac:chgData name="Russell, Seth" userId="3c561f24-ddce-4c04-9d77-b57464b49d16" providerId="ADAL" clId="{37ABA9FF-140B-9D42-99FE-01BC9D80DB68}" dt="2019-03-21T01:47:31.434" v="9478" actId="478"/>
          <ac:picMkLst>
            <pc:docMk/>
            <pc:sldMk cId="4165160502" sldId="300"/>
            <ac:picMk id="15" creationId="{9C8EB4C5-75B5-A549-9DE7-7C9312361178}"/>
          </ac:picMkLst>
        </pc:picChg>
        <pc:picChg chg="add mod">
          <ac:chgData name="Russell, Seth" userId="3c561f24-ddce-4c04-9d77-b57464b49d16" providerId="ADAL" clId="{37ABA9FF-140B-9D42-99FE-01BC9D80DB68}" dt="2019-03-21T01:48:27.405" v="9486" actId="167"/>
          <ac:picMkLst>
            <pc:docMk/>
            <pc:sldMk cId="4165160502" sldId="300"/>
            <ac:picMk id="16" creationId="{768E90F8-D852-BE47-A6B5-ED5A96EAA22D}"/>
          </ac:picMkLst>
        </pc:picChg>
      </pc:sldChg>
      <pc:sldChg chg="modSp">
        <pc:chgData name="Russell, Seth" userId="3c561f24-ddce-4c04-9d77-b57464b49d16" providerId="ADAL" clId="{37ABA9FF-140B-9D42-99FE-01BC9D80DB68}" dt="2019-03-13T14:58:39.104" v="482"/>
        <pc:sldMkLst>
          <pc:docMk/>
          <pc:sldMk cId="2932555376" sldId="301"/>
        </pc:sldMkLst>
        <pc:spChg chg="mod">
          <ac:chgData name="Russell, Seth" userId="3c561f24-ddce-4c04-9d77-b57464b49d16" providerId="ADAL" clId="{37ABA9FF-140B-9D42-99FE-01BC9D80DB68}" dt="2019-03-13T14:58:39.104" v="482"/>
          <ac:spMkLst>
            <pc:docMk/>
            <pc:sldMk cId="2932555376" sldId="301"/>
            <ac:spMk id="3" creationId="{8132D165-8EC1-424D-9DD5-E7301C9BBE4F}"/>
          </ac:spMkLst>
        </pc:spChg>
      </pc:sldChg>
      <pc:sldChg chg="addSp delSp modSp delAnim modAnim modNotesTx">
        <pc:chgData name="Russell, Seth" userId="3c561f24-ddce-4c04-9d77-b57464b49d16" providerId="ADAL" clId="{37ABA9FF-140B-9D42-99FE-01BC9D80DB68}" dt="2019-03-28T03:25:12.829" v="10765" actId="20577"/>
        <pc:sldMkLst>
          <pc:docMk/>
          <pc:sldMk cId="3208124162" sldId="302"/>
        </pc:sldMkLst>
        <pc:spChg chg="del">
          <ac:chgData name="Russell, Seth" userId="3c561f24-ddce-4c04-9d77-b57464b49d16" providerId="ADAL" clId="{37ABA9FF-140B-9D42-99FE-01BC9D80DB68}" dt="2019-03-13T14:56:31.288" v="469" actId="478"/>
          <ac:spMkLst>
            <pc:docMk/>
            <pc:sldMk cId="3208124162" sldId="302"/>
            <ac:spMk id="3" creationId="{8132D165-8EC1-424D-9DD5-E7301C9BBE4F}"/>
          </ac:spMkLst>
        </pc:spChg>
        <pc:spChg chg="mod">
          <ac:chgData name="Russell, Seth" userId="3c561f24-ddce-4c04-9d77-b57464b49d16" providerId="ADAL" clId="{37ABA9FF-140B-9D42-99FE-01BC9D80DB68}" dt="2019-03-13T14:57:36.561" v="480" actId="14100"/>
          <ac:spMkLst>
            <pc:docMk/>
            <pc:sldMk cId="3208124162" sldId="302"/>
            <ac:spMk id="6" creationId="{632373EF-91DD-8D4C-8DFB-E29E840B2ED0}"/>
          </ac:spMkLst>
        </pc:spChg>
        <pc:spChg chg="add del mod">
          <ac:chgData name="Russell, Seth" userId="3c561f24-ddce-4c04-9d77-b57464b49d16" providerId="ADAL" clId="{37ABA9FF-140B-9D42-99FE-01BC9D80DB68}" dt="2019-03-13T14:56:34.093" v="470" actId="478"/>
          <ac:spMkLst>
            <pc:docMk/>
            <pc:sldMk cId="3208124162" sldId="302"/>
            <ac:spMk id="9" creationId="{5A80C3B7-48C4-734C-A309-2F8897BDD94F}"/>
          </ac:spMkLst>
        </pc:spChg>
        <pc:picChg chg="add mod">
          <ac:chgData name="Russell, Seth" userId="3c561f24-ddce-4c04-9d77-b57464b49d16" providerId="ADAL" clId="{37ABA9FF-140B-9D42-99FE-01BC9D80DB68}" dt="2019-03-13T14:57:31.452" v="479" actId="14100"/>
          <ac:picMkLst>
            <pc:docMk/>
            <pc:sldMk cId="3208124162" sldId="302"/>
            <ac:picMk id="11" creationId="{BAA1BD5F-3899-5B42-BB71-5094CBE6CE64}"/>
          </ac:picMkLst>
        </pc:picChg>
        <pc:picChg chg="add mod">
          <ac:chgData name="Russell, Seth" userId="3c561f24-ddce-4c04-9d77-b57464b49d16" providerId="ADAL" clId="{37ABA9FF-140B-9D42-99FE-01BC9D80DB68}" dt="2019-03-13T15:00:02.824" v="485" actId="1076"/>
          <ac:picMkLst>
            <pc:docMk/>
            <pc:sldMk cId="3208124162" sldId="302"/>
            <ac:picMk id="13" creationId="{014FCA62-432E-6349-8DAE-1AC7B92DD46F}"/>
          </ac:picMkLst>
        </pc:picChg>
      </pc:sldChg>
      <pc:sldChg chg="modSp ord modNotesTx">
        <pc:chgData name="Russell, Seth" userId="3c561f24-ddce-4c04-9d77-b57464b49d16" providerId="ADAL" clId="{37ABA9FF-140B-9D42-99FE-01BC9D80DB68}" dt="2019-03-21T01:26:38.014" v="9269" actId="20577"/>
        <pc:sldMkLst>
          <pc:docMk/>
          <pc:sldMk cId="973440838" sldId="304"/>
        </pc:sldMkLst>
        <pc:spChg chg="mod">
          <ac:chgData name="Russell, Seth" userId="3c561f24-ddce-4c04-9d77-b57464b49d16" providerId="ADAL" clId="{37ABA9FF-140B-9D42-99FE-01BC9D80DB68}" dt="2019-03-15T18:40:31.926" v="6410" actId="207"/>
          <ac:spMkLst>
            <pc:docMk/>
            <pc:sldMk cId="973440838" sldId="304"/>
            <ac:spMk id="3" creationId="{8132D165-8EC1-424D-9DD5-E7301C9BBE4F}"/>
          </ac:spMkLst>
        </pc:spChg>
      </pc:sldChg>
      <pc:sldChg chg="modNotesTx">
        <pc:chgData name="Russell, Seth" userId="3c561f24-ddce-4c04-9d77-b57464b49d16" providerId="ADAL" clId="{37ABA9FF-140B-9D42-99FE-01BC9D80DB68}" dt="2019-03-15T18:40:53.677" v="6415" actId="20577"/>
        <pc:sldMkLst>
          <pc:docMk/>
          <pc:sldMk cId="3458640250" sldId="305"/>
        </pc:sldMkLst>
      </pc:sldChg>
      <pc:sldChg chg="modSp">
        <pc:chgData name="Russell, Seth" userId="3c561f24-ddce-4c04-9d77-b57464b49d16" providerId="ADAL" clId="{37ABA9FF-140B-9D42-99FE-01BC9D80DB68}" dt="2019-03-15T18:02:31.048" v="5519" actId="6549"/>
        <pc:sldMkLst>
          <pc:docMk/>
          <pc:sldMk cId="3173989042" sldId="307"/>
        </pc:sldMkLst>
        <pc:spChg chg="mod">
          <ac:chgData name="Russell, Seth" userId="3c561f24-ddce-4c04-9d77-b57464b49d16" providerId="ADAL" clId="{37ABA9FF-140B-9D42-99FE-01BC9D80DB68}" dt="2019-03-14T21:57:38.206" v="3719" actId="20577"/>
          <ac:spMkLst>
            <pc:docMk/>
            <pc:sldMk cId="3173989042" sldId="307"/>
            <ac:spMk id="2" creationId="{1ABD9538-716A-4503-954B-8C8CECA70DB0}"/>
          </ac:spMkLst>
        </pc:spChg>
        <pc:spChg chg="mod">
          <ac:chgData name="Russell, Seth" userId="3c561f24-ddce-4c04-9d77-b57464b49d16" providerId="ADAL" clId="{37ABA9FF-140B-9D42-99FE-01BC9D80DB68}" dt="2019-03-15T18:02:31.048" v="5519" actId="6549"/>
          <ac:spMkLst>
            <pc:docMk/>
            <pc:sldMk cId="3173989042" sldId="307"/>
            <ac:spMk id="3" creationId="{8132D165-8EC1-424D-9DD5-E7301C9BBE4F}"/>
          </ac:spMkLst>
        </pc:spChg>
      </pc:sldChg>
      <pc:sldChg chg="addSp delSp modSp add modAnim modNotesTx">
        <pc:chgData name="Russell, Seth" userId="3c561f24-ddce-4c04-9d77-b57464b49d16" providerId="ADAL" clId="{37ABA9FF-140B-9D42-99FE-01BC9D80DB68}" dt="2019-03-28T03:06:39.350" v="10763" actId="20577"/>
        <pc:sldMkLst>
          <pc:docMk/>
          <pc:sldMk cId="2230008002" sldId="310"/>
        </pc:sldMkLst>
        <pc:spChg chg="mod">
          <ac:chgData name="Russell, Seth" userId="3c561f24-ddce-4c04-9d77-b57464b49d16" providerId="ADAL" clId="{37ABA9FF-140B-9D42-99FE-01BC9D80DB68}" dt="2019-03-13T15:11:28.726" v="917" actId="14100"/>
          <ac:spMkLst>
            <pc:docMk/>
            <pc:sldMk cId="2230008002" sldId="310"/>
            <ac:spMk id="6" creationId="{632373EF-91DD-8D4C-8DFB-E29E840B2ED0}"/>
          </ac:spMkLst>
        </pc:spChg>
        <pc:picChg chg="add mod">
          <ac:chgData name="Russell, Seth" userId="3c561f24-ddce-4c04-9d77-b57464b49d16" providerId="ADAL" clId="{37ABA9FF-140B-9D42-99FE-01BC9D80DB68}" dt="2019-03-13T15:09:39.866" v="910" actId="1076"/>
          <ac:picMkLst>
            <pc:docMk/>
            <pc:sldMk cId="2230008002" sldId="310"/>
            <ac:picMk id="7" creationId="{D0609684-298C-D24D-A2A3-D9A93AE70AAC}"/>
          </ac:picMkLst>
        </pc:picChg>
        <pc:picChg chg="add mod">
          <ac:chgData name="Russell, Seth" userId="3c561f24-ddce-4c04-9d77-b57464b49d16" providerId="ADAL" clId="{37ABA9FF-140B-9D42-99FE-01BC9D80DB68}" dt="2019-03-13T15:11:24.054" v="916" actId="962"/>
          <ac:picMkLst>
            <pc:docMk/>
            <pc:sldMk cId="2230008002" sldId="310"/>
            <ac:picMk id="10" creationId="{7705DFA5-DA45-B24E-8A80-3D13DD6F5CEF}"/>
          </ac:picMkLst>
        </pc:picChg>
        <pc:picChg chg="del">
          <ac:chgData name="Russell, Seth" userId="3c561f24-ddce-4c04-9d77-b57464b49d16" providerId="ADAL" clId="{37ABA9FF-140B-9D42-99FE-01BC9D80DB68}" dt="2019-03-13T15:09:11.836" v="903" actId="478"/>
          <ac:picMkLst>
            <pc:docMk/>
            <pc:sldMk cId="2230008002" sldId="310"/>
            <ac:picMk id="11" creationId="{BAA1BD5F-3899-5B42-BB71-5094CBE6CE64}"/>
          </ac:picMkLst>
        </pc:picChg>
        <pc:picChg chg="del">
          <ac:chgData name="Russell, Seth" userId="3c561f24-ddce-4c04-9d77-b57464b49d16" providerId="ADAL" clId="{37ABA9FF-140B-9D42-99FE-01BC9D80DB68}" dt="2019-03-13T15:09:10.941" v="902" actId="478"/>
          <ac:picMkLst>
            <pc:docMk/>
            <pc:sldMk cId="2230008002" sldId="310"/>
            <ac:picMk id="13" creationId="{014FCA62-432E-6349-8DAE-1AC7B92DD46F}"/>
          </ac:picMkLst>
        </pc:picChg>
      </pc:sldChg>
      <pc:sldChg chg="addSp delSp modSp add modAnim modNotesTx">
        <pc:chgData name="Russell, Seth" userId="3c561f24-ddce-4c04-9d77-b57464b49d16" providerId="ADAL" clId="{37ABA9FF-140B-9D42-99FE-01BC9D80DB68}" dt="2019-03-23T16:42:33.827" v="10298" actId="20577"/>
        <pc:sldMkLst>
          <pc:docMk/>
          <pc:sldMk cId="3285177561" sldId="312"/>
        </pc:sldMkLst>
        <pc:spChg chg="del">
          <ac:chgData name="Russell, Seth" userId="3c561f24-ddce-4c04-9d77-b57464b49d16" providerId="ADAL" clId="{37ABA9FF-140B-9D42-99FE-01BC9D80DB68}" dt="2019-03-13T15:34:34.476" v="1219" actId="478"/>
          <ac:spMkLst>
            <pc:docMk/>
            <pc:sldMk cId="3285177561" sldId="312"/>
            <ac:spMk id="9" creationId="{19712945-56F5-144E-9231-1291500E3F23}"/>
          </ac:spMkLst>
        </pc:spChg>
        <pc:spChg chg="add mod">
          <ac:chgData name="Russell, Seth" userId="3c561f24-ddce-4c04-9d77-b57464b49d16" providerId="ADAL" clId="{37ABA9FF-140B-9D42-99FE-01BC9D80DB68}" dt="2019-03-13T15:50:39.436" v="1615" actId="1035"/>
          <ac:spMkLst>
            <pc:docMk/>
            <pc:sldMk cId="3285177561" sldId="312"/>
            <ac:spMk id="11" creationId="{4C323821-1F24-4E42-818E-2F461FAC21DE}"/>
          </ac:spMkLst>
        </pc:spChg>
        <pc:spChg chg="add mod">
          <ac:chgData name="Russell, Seth" userId="3c561f24-ddce-4c04-9d77-b57464b49d16" providerId="ADAL" clId="{37ABA9FF-140B-9D42-99FE-01BC9D80DB68}" dt="2019-03-13T20:41:54.622" v="3698" actId="14100"/>
          <ac:spMkLst>
            <pc:docMk/>
            <pc:sldMk cId="3285177561" sldId="312"/>
            <ac:spMk id="12" creationId="{8BB7E62F-E345-2445-AC69-15B745A9E527}"/>
          </ac:spMkLst>
        </pc:spChg>
        <pc:spChg chg="add mod">
          <ac:chgData name="Russell, Seth" userId="3c561f24-ddce-4c04-9d77-b57464b49d16" providerId="ADAL" clId="{37ABA9FF-140B-9D42-99FE-01BC9D80DB68}" dt="2019-03-13T20:42:04.600" v="3699" actId="14100"/>
          <ac:spMkLst>
            <pc:docMk/>
            <pc:sldMk cId="3285177561" sldId="312"/>
            <ac:spMk id="13" creationId="{8F9E3763-7C56-654B-89A6-1608FCC77146}"/>
          </ac:spMkLst>
        </pc:spChg>
        <pc:spChg chg="add mod">
          <ac:chgData name="Russell, Seth" userId="3c561f24-ddce-4c04-9d77-b57464b49d16" providerId="ADAL" clId="{37ABA9FF-140B-9D42-99FE-01BC9D80DB68}" dt="2019-03-13T15:50:31.163" v="1597" actId="1035"/>
          <ac:spMkLst>
            <pc:docMk/>
            <pc:sldMk cId="3285177561" sldId="312"/>
            <ac:spMk id="14" creationId="{61E8A7A6-4FCF-BD49-AEF5-14051EE8E09A}"/>
          </ac:spMkLst>
        </pc:spChg>
        <pc:spChg chg="add mod">
          <ac:chgData name="Russell, Seth" userId="3c561f24-ddce-4c04-9d77-b57464b49d16" providerId="ADAL" clId="{37ABA9FF-140B-9D42-99FE-01BC9D80DB68}" dt="2019-03-13T20:40:52.012" v="3690" actId="14100"/>
          <ac:spMkLst>
            <pc:docMk/>
            <pc:sldMk cId="3285177561" sldId="312"/>
            <ac:spMk id="15" creationId="{A1AE79BB-D351-314C-9C57-3FE9DDC340DB}"/>
          </ac:spMkLst>
        </pc:spChg>
        <pc:spChg chg="add mod">
          <ac:chgData name="Russell, Seth" userId="3c561f24-ddce-4c04-9d77-b57464b49d16" providerId="ADAL" clId="{37ABA9FF-140B-9D42-99FE-01BC9D80DB68}" dt="2019-03-13T20:41:20.683" v="3695" actId="14100"/>
          <ac:spMkLst>
            <pc:docMk/>
            <pc:sldMk cId="3285177561" sldId="312"/>
            <ac:spMk id="16" creationId="{30E06291-1E8B-E747-BE3C-9A970EEF3718}"/>
          </ac:spMkLst>
        </pc:spChg>
        <pc:spChg chg="add mod">
          <ac:chgData name="Russell, Seth" userId="3c561f24-ddce-4c04-9d77-b57464b49d16" providerId="ADAL" clId="{37ABA9FF-140B-9D42-99FE-01BC9D80DB68}" dt="2019-03-13T15:50:31.163" v="1597" actId="1035"/>
          <ac:spMkLst>
            <pc:docMk/>
            <pc:sldMk cId="3285177561" sldId="312"/>
            <ac:spMk id="17" creationId="{85FA66DF-E416-9C4E-80BF-D5F0333680F2}"/>
          </ac:spMkLst>
        </pc:spChg>
        <pc:picChg chg="del">
          <ac:chgData name="Russell, Seth" userId="3c561f24-ddce-4c04-9d77-b57464b49d16" providerId="ADAL" clId="{37ABA9FF-140B-9D42-99FE-01BC9D80DB68}" dt="2019-03-13T15:34:35.644" v="1220" actId="478"/>
          <ac:picMkLst>
            <pc:docMk/>
            <pc:sldMk cId="3285177561" sldId="312"/>
            <ac:picMk id="7" creationId="{0FE6EDF7-FC75-DC44-9F3D-2656C74CCC99}"/>
          </ac:picMkLst>
        </pc:picChg>
        <pc:picChg chg="del">
          <ac:chgData name="Russell, Seth" userId="3c561f24-ddce-4c04-9d77-b57464b49d16" providerId="ADAL" clId="{37ABA9FF-140B-9D42-99FE-01BC9D80DB68}" dt="2019-03-13T15:34:31.484" v="1218" actId="478"/>
          <ac:picMkLst>
            <pc:docMk/>
            <pc:sldMk cId="3285177561" sldId="312"/>
            <ac:picMk id="8" creationId="{32B88C01-C7B1-254B-989D-A99509FAE969}"/>
          </ac:picMkLst>
        </pc:picChg>
        <pc:picChg chg="add mod">
          <ac:chgData name="Russell, Seth" userId="3c561f24-ddce-4c04-9d77-b57464b49d16" providerId="ADAL" clId="{37ABA9FF-140B-9D42-99FE-01BC9D80DB68}" dt="2019-03-13T15:50:31.163" v="1597" actId="1035"/>
          <ac:picMkLst>
            <pc:docMk/>
            <pc:sldMk cId="3285177561" sldId="312"/>
            <ac:picMk id="10" creationId="{2EF530E5-C75E-FC47-BDBD-40600840E49B}"/>
          </ac:picMkLst>
        </pc:picChg>
        <pc:picChg chg="add mod">
          <ac:chgData name="Russell, Seth" userId="3c561f24-ddce-4c04-9d77-b57464b49d16" providerId="ADAL" clId="{37ABA9FF-140B-9D42-99FE-01BC9D80DB68}" dt="2019-03-13T15:52:14.068" v="1635" actId="12789"/>
          <ac:picMkLst>
            <pc:docMk/>
            <pc:sldMk cId="3285177561" sldId="312"/>
            <ac:picMk id="19" creationId="{11F48E4B-3B1A-194F-A1EA-2943B384B708}"/>
          </ac:picMkLst>
        </pc:picChg>
        <pc:picChg chg="add mod">
          <ac:chgData name="Russell, Seth" userId="3c561f24-ddce-4c04-9d77-b57464b49d16" providerId="ADAL" clId="{37ABA9FF-140B-9D42-99FE-01BC9D80DB68}" dt="2019-03-13T15:52:26.058" v="1638" actId="1076"/>
          <ac:picMkLst>
            <pc:docMk/>
            <pc:sldMk cId="3285177561" sldId="312"/>
            <ac:picMk id="21" creationId="{5662C415-F370-0A48-B384-4CACF5E42ABD}"/>
          </ac:picMkLst>
        </pc:picChg>
        <pc:picChg chg="add mod">
          <ac:chgData name="Russell, Seth" userId="3c561f24-ddce-4c04-9d77-b57464b49d16" providerId="ADAL" clId="{37ABA9FF-140B-9D42-99FE-01BC9D80DB68}" dt="2019-03-13T15:52:21.458" v="1637" actId="1076"/>
          <ac:picMkLst>
            <pc:docMk/>
            <pc:sldMk cId="3285177561" sldId="312"/>
            <ac:picMk id="23" creationId="{0DF62FDF-C264-1649-AA8E-FD4F6FBC5711}"/>
          </ac:picMkLst>
        </pc:picChg>
        <pc:picChg chg="add mod">
          <ac:chgData name="Russell, Seth" userId="3c561f24-ddce-4c04-9d77-b57464b49d16" providerId="ADAL" clId="{37ABA9FF-140B-9D42-99FE-01BC9D80DB68}" dt="2019-03-13T15:52:19.163" v="1636" actId="1076"/>
          <ac:picMkLst>
            <pc:docMk/>
            <pc:sldMk cId="3285177561" sldId="312"/>
            <ac:picMk id="25" creationId="{673999DB-F51E-164F-8AC0-B2177767AB41}"/>
          </ac:picMkLst>
        </pc:picChg>
        <pc:picChg chg="add mod">
          <ac:chgData name="Russell, Seth" userId="3c561f24-ddce-4c04-9d77-b57464b49d16" providerId="ADAL" clId="{37ABA9FF-140B-9D42-99FE-01BC9D80DB68}" dt="2019-03-13T15:52:47.044" v="1650" actId="1037"/>
          <ac:picMkLst>
            <pc:docMk/>
            <pc:sldMk cId="3285177561" sldId="312"/>
            <ac:picMk id="26" creationId="{DAF55285-F409-A04A-8C2C-45EBD021CDC7}"/>
          </ac:picMkLst>
        </pc:picChg>
        <pc:picChg chg="add mod">
          <ac:chgData name="Russell, Seth" userId="3c561f24-ddce-4c04-9d77-b57464b49d16" providerId="ADAL" clId="{37ABA9FF-140B-9D42-99FE-01BC9D80DB68}" dt="2019-03-13T15:52:49.020" v="1654" actId="1037"/>
          <ac:picMkLst>
            <pc:docMk/>
            <pc:sldMk cId="3285177561" sldId="312"/>
            <ac:picMk id="27" creationId="{A536F6D6-A29B-844A-9026-71C2DA04C679}"/>
          </ac:picMkLst>
        </pc:picChg>
      </pc:sldChg>
      <pc:sldChg chg="addSp delSp modSp add modNotesTx">
        <pc:chgData name="Russell, Seth" userId="3c561f24-ddce-4c04-9d77-b57464b49d16" providerId="ADAL" clId="{37ABA9FF-140B-9D42-99FE-01BC9D80DB68}" dt="2019-03-23T16:42:51.793" v="10300" actId="20577"/>
        <pc:sldMkLst>
          <pc:docMk/>
          <pc:sldMk cId="2199593661" sldId="313"/>
        </pc:sldMkLst>
        <pc:spChg chg="add mod">
          <ac:chgData name="Russell, Seth" userId="3c561f24-ddce-4c04-9d77-b57464b49d16" providerId="ADAL" clId="{37ABA9FF-140B-9D42-99FE-01BC9D80DB68}" dt="2019-03-15T17:16:19.972" v="4140" actId="207"/>
          <ac:spMkLst>
            <pc:docMk/>
            <pc:sldMk cId="2199593661" sldId="313"/>
            <ac:spMk id="8" creationId="{BF875FC3-10DD-C74F-8470-6BC4548063A3}"/>
          </ac:spMkLst>
        </pc:spChg>
        <pc:spChg chg="mod">
          <ac:chgData name="Russell, Seth" userId="3c561f24-ddce-4c04-9d77-b57464b49d16" providerId="ADAL" clId="{37ABA9FF-140B-9D42-99FE-01BC9D80DB68}" dt="2019-03-13T15:53:24.685" v="1672" actId="20577"/>
          <ac:spMkLst>
            <pc:docMk/>
            <pc:sldMk cId="2199593661" sldId="313"/>
            <ac:spMk id="11" creationId="{4C323821-1F24-4E42-818E-2F461FAC21DE}"/>
          </ac:spMkLst>
        </pc:spChg>
        <pc:spChg chg="del mod">
          <ac:chgData name="Russell, Seth" userId="3c561f24-ddce-4c04-9d77-b57464b49d16" providerId="ADAL" clId="{37ABA9FF-140B-9D42-99FE-01BC9D80DB68}" dt="2019-03-13T16:00:41.755" v="1688" actId="478"/>
          <ac:spMkLst>
            <pc:docMk/>
            <pc:sldMk cId="2199593661" sldId="313"/>
            <ac:spMk id="12" creationId="{8BB7E62F-E345-2445-AC69-15B745A9E527}"/>
          </ac:spMkLst>
        </pc:spChg>
        <pc:spChg chg="del mod">
          <ac:chgData name="Russell, Seth" userId="3c561f24-ddce-4c04-9d77-b57464b49d16" providerId="ADAL" clId="{37ABA9FF-140B-9D42-99FE-01BC9D80DB68}" dt="2019-03-13T16:00:43.099" v="1689" actId="478"/>
          <ac:spMkLst>
            <pc:docMk/>
            <pc:sldMk cId="2199593661" sldId="313"/>
            <ac:spMk id="13" creationId="{8F9E3763-7C56-654B-89A6-1608FCC77146}"/>
          </ac:spMkLst>
        </pc:spChg>
        <pc:spChg chg="del mod">
          <ac:chgData name="Russell, Seth" userId="3c561f24-ddce-4c04-9d77-b57464b49d16" providerId="ADAL" clId="{37ABA9FF-140B-9D42-99FE-01BC9D80DB68}" dt="2019-03-13T16:00:44.299" v="1690" actId="478"/>
          <ac:spMkLst>
            <pc:docMk/>
            <pc:sldMk cId="2199593661" sldId="313"/>
            <ac:spMk id="14" creationId="{61E8A7A6-4FCF-BD49-AEF5-14051EE8E09A}"/>
          </ac:spMkLst>
        </pc:spChg>
        <pc:spChg chg="del mod">
          <ac:chgData name="Russell, Seth" userId="3c561f24-ddce-4c04-9d77-b57464b49d16" providerId="ADAL" clId="{37ABA9FF-140B-9D42-99FE-01BC9D80DB68}" dt="2019-03-13T16:00:39.482" v="1687" actId="478"/>
          <ac:spMkLst>
            <pc:docMk/>
            <pc:sldMk cId="2199593661" sldId="313"/>
            <ac:spMk id="15" creationId="{A1AE79BB-D351-314C-9C57-3FE9DDC340DB}"/>
          </ac:spMkLst>
        </pc:spChg>
        <pc:spChg chg="del mod">
          <ac:chgData name="Russell, Seth" userId="3c561f24-ddce-4c04-9d77-b57464b49d16" providerId="ADAL" clId="{37ABA9FF-140B-9D42-99FE-01BC9D80DB68}" dt="2019-03-13T16:00:37.595" v="1686" actId="478"/>
          <ac:spMkLst>
            <pc:docMk/>
            <pc:sldMk cId="2199593661" sldId="313"/>
            <ac:spMk id="16" creationId="{30E06291-1E8B-E747-BE3C-9A970EEF3718}"/>
          </ac:spMkLst>
        </pc:spChg>
        <pc:spChg chg="del">
          <ac:chgData name="Russell, Seth" userId="3c561f24-ddce-4c04-9d77-b57464b49d16" providerId="ADAL" clId="{37ABA9FF-140B-9D42-99FE-01BC9D80DB68}" dt="2019-03-13T15:55:10.330" v="1684" actId="478"/>
          <ac:spMkLst>
            <pc:docMk/>
            <pc:sldMk cId="2199593661" sldId="313"/>
            <ac:spMk id="17" creationId="{85FA66DF-E416-9C4E-80BF-D5F0333680F2}"/>
          </ac:spMkLst>
        </pc:spChg>
        <pc:picChg chg="add mod modCrop">
          <ac:chgData name="Russell, Seth" userId="3c561f24-ddce-4c04-9d77-b57464b49d16" providerId="ADAL" clId="{37ABA9FF-140B-9D42-99FE-01BC9D80DB68}" dt="2019-03-15T16:27:18.884" v="3725" actId="732"/>
          <ac:picMkLst>
            <pc:docMk/>
            <pc:sldMk cId="2199593661" sldId="313"/>
            <ac:picMk id="7" creationId="{633C84B0-BB72-1E4A-BB94-97B27FD838C6}"/>
          </ac:picMkLst>
        </pc:picChg>
        <pc:picChg chg="del">
          <ac:chgData name="Russell, Seth" userId="3c561f24-ddce-4c04-9d77-b57464b49d16" providerId="ADAL" clId="{37ABA9FF-140B-9D42-99FE-01BC9D80DB68}" dt="2019-03-13T16:00:35.308" v="1685" actId="478"/>
          <ac:picMkLst>
            <pc:docMk/>
            <pc:sldMk cId="2199593661" sldId="313"/>
            <ac:picMk id="10" creationId="{2EF530E5-C75E-FC47-BDBD-40600840E49B}"/>
          </ac:picMkLst>
        </pc:picChg>
        <pc:picChg chg="del">
          <ac:chgData name="Russell, Seth" userId="3c561f24-ddce-4c04-9d77-b57464b49d16" providerId="ADAL" clId="{37ABA9FF-140B-9D42-99FE-01BC9D80DB68}" dt="2019-03-13T16:00:45.674" v="1691" actId="478"/>
          <ac:picMkLst>
            <pc:docMk/>
            <pc:sldMk cId="2199593661" sldId="313"/>
            <ac:picMk id="19" creationId="{11F48E4B-3B1A-194F-A1EA-2943B384B708}"/>
          </ac:picMkLst>
        </pc:picChg>
        <pc:picChg chg="del">
          <ac:chgData name="Russell, Seth" userId="3c561f24-ddce-4c04-9d77-b57464b49d16" providerId="ADAL" clId="{37ABA9FF-140B-9D42-99FE-01BC9D80DB68}" dt="2019-03-13T16:00:46.443" v="1692" actId="478"/>
          <ac:picMkLst>
            <pc:docMk/>
            <pc:sldMk cId="2199593661" sldId="313"/>
            <ac:picMk id="21" creationId="{5662C415-F370-0A48-B384-4CACF5E42ABD}"/>
          </ac:picMkLst>
        </pc:picChg>
        <pc:picChg chg="del">
          <ac:chgData name="Russell, Seth" userId="3c561f24-ddce-4c04-9d77-b57464b49d16" providerId="ADAL" clId="{37ABA9FF-140B-9D42-99FE-01BC9D80DB68}" dt="2019-03-13T16:00:47.227" v="1693" actId="478"/>
          <ac:picMkLst>
            <pc:docMk/>
            <pc:sldMk cId="2199593661" sldId="313"/>
            <ac:picMk id="23" creationId="{0DF62FDF-C264-1649-AA8E-FD4F6FBC5711}"/>
          </ac:picMkLst>
        </pc:picChg>
        <pc:picChg chg="del">
          <ac:chgData name="Russell, Seth" userId="3c561f24-ddce-4c04-9d77-b57464b49d16" providerId="ADAL" clId="{37ABA9FF-140B-9D42-99FE-01BC9D80DB68}" dt="2019-03-13T16:00:47.995" v="1694" actId="478"/>
          <ac:picMkLst>
            <pc:docMk/>
            <pc:sldMk cId="2199593661" sldId="313"/>
            <ac:picMk id="25" creationId="{673999DB-F51E-164F-8AC0-B2177767AB41}"/>
          </ac:picMkLst>
        </pc:picChg>
        <pc:picChg chg="del">
          <ac:chgData name="Russell, Seth" userId="3c561f24-ddce-4c04-9d77-b57464b49d16" providerId="ADAL" clId="{37ABA9FF-140B-9D42-99FE-01BC9D80DB68}" dt="2019-03-13T16:00:49.052" v="1695" actId="478"/>
          <ac:picMkLst>
            <pc:docMk/>
            <pc:sldMk cId="2199593661" sldId="313"/>
            <ac:picMk id="26" creationId="{DAF55285-F409-A04A-8C2C-45EBD021CDC7}"/>
          </ac:picMkLst>
        </pc:picChg>
        <pc:picChg chg="del">
          <ac:chgData name="Russell, Seth" userId="3c561f24-ddce-4c04-9d77-b57464b49d16" providerId="ADAL" clId="{37ABA9FF-140B-9D42-99FE-01BC9D80DB68}" dt="2019-03-13T16:00:49.802" v="1696" actId="478"/>
          <ac:picMkLst>
            <pc:docMk/>
            <pc:sldMk cId="2199593661" sldId="313"/>
            <ac:picMk id="27" creationId="{A536F6D6-A29B-844A-9026-71C2DA04C679}"/>
          </ac:picMkLst>
        </pc:picChg>
      </pc:sldChg>
      <pc:sldChg chg="addSp delSp modSp add modAnim modNotesTx">
        <pc:chgData name="Russell, Seth" userId="3c561f24-ddce-4c04-9d77-b57464b49d16" providerId="ADAL" clId="{37ABA9FF-140B-9D42-99FE-01BC9D80DB68}" dt="2019-03-21T01:45:44.805" v="9474" actId="113"/>
        <pc:sldMkLst>
          <pc:docMk/>
          <pc:sldMk cId="3873649374" sldId="314"/>
        </pc:sldMkLst>
        <pc:spChg chg="add mod">
          <ac:chgData name="Russell, Seth" userId="3c561f24-ddce-4c04-9d77-b57464b49d16" providerId="ADAL" clId="{37ABA9FF-140B-9D42-99FE-01BC9D80DB68}" dt="2019-03-21T01:45:00.523" v="9460" actId="1038"/>
          <ac:spMkLst>
            <pc:docMk/>
            <pc:sldMk cId="3873649374" sldId="314"/>
            <ac:spMk id="3" creationId="{AC915B8E-A3A1-5D4A-B0D0-D5A64B1ED8D8}"/>
          </ac:spMkLst>
        </pc:spChg>
        <pc:spChg chg="add del mod">
          <ac:chgData name="Russell, Seth" userId="3c561f24-ddce-4c04-9d77-b57464b49d16" providerId="ADAL" clId="{37ABA9FF-140B-9D42-99FE-01BC9D80DB68}" dt="2019-03-21T01:44:18.877" v="9424"/>
          <ac:spMkLst>
            <pc:docMk/>
            <pc:sldMk cId="3873649374" sldId="314"/>
            <ac:spMk id="7" creationId="{7B5501E9-55FD-B448-BAAB-7CD9CA930BF7}"/>
          </ac:spMkLst>
        </pc:spChg>
        <pc:picChg chg="del mod">
          <ac:chgData name="Russell, Seth" userId="3c561f24-ddce-4c04-9d77-b57464b49d16" providerId="ADAL" clId="{37ABA9FF-140B-9D42-99FE-01BC9D80DB68}" dt="2019-03-21T01:44:14.905" v="9423" actId="478"/>
          <ac:picMkLst>
            <pc:docMk/>
            <pc:sldMk cId="3873649374" sldId="314"/>
            <ac:picMk id="9" creationId="{26D06671-56F0-F54F-83F8-078A87EAECB9}"/>
          </ac:picMkLst>
        </pc:picChg>
        <pc:picChg chg="add mod">
          <ac:chgData name="Russell, Seth" userId="3c561f24-ddce-4c04-9d77-b57464b49d16" providerId="ADAL" clId="{37ABA9FF-140B-9D42-99FE-01BC9D80DB68}" dt="2019-03-21T01:44:23.011" v="9425" actId="1076"/>
          <ac:picMkLst>
            <pc:docMk/>
            <pc:sldMk cId="3873649374" sldId="314"/>
            <ac:picMk id="11" creationId="{6F9A37CD-1998-C04D-907D-B5E9B06A7E72}"/>
          </ac:picMkLst>
        </pc:picChg>
        <pc:picChg chg="add mod">
          <ac:chgData name="Russell, Seth" userId="3c561f24-ddce-4c04-9d77-b57464b49d16" providerId="ADAL" clId="{37ABA9FF-140B-9D42-99FE-01BC9D80DB68}" dt="2019-03-21T01:44:44.478" v="9429" actId="167"/>
          <ac:picMkLst>
            <pc:docMk/>
            <pc:sldMk cId="3873649374" sldId="314"/>
            <ac:picMk id="13" creationId="{818736B0-C3E0-8D41-A29E-F7A16964EEC3}"/>
          </ac:picMkLst>
        </pc:picChg>
        <pc:picChg chg="del">
          <ac:chgData name="Russell, Seth" userId="3c561f24-ddce-4c04-9d77-b57464b49d16" providerId="ADAL" clId="{37ABA9FF-140B-9D42-99FE-01BC9D80DB68}" dt="2019-03-13T16:29:58.217" v="3033" actId="478"/>
          <ac:picMkLst>
            <pc:docMk/>
            <pc:sldMk cId="3873649374" sldId="314"/>
            <ac:picMk id="13" creationId="{8EF3A62C-03BC-9741-9AB2-666A0661445D}"/>
          </ac:picMkLst>
        </pc:picChg>
      </pc:sldChg>
      <pc:sldChg chg="add">
        <pc:chgData name="Russell, Seth" userId="3c561f24-ddce-4c04-9d77-b57464b49d16" providerId="ADAL" clId="{37ABA9FF-140B-9D42-99FE-01BC9D80DB68}" dt="2019-03-14T21:57:27.056" v="3700"/>
        <pc:sldMkLst>
          <pc:docMk/>
          <pc:sldMk cId="572817080" sldId="31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3/27/19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Seth Russell, today I’ll be talking about my group’s paper “Kung Faux Pandas: Simplifying privacy protection”</a:t>
            </a:r>
          </a:p>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1</a:t>
            </a:fld>
            <a:endParaRPr lang="en-US" dirty="0"/>
          </a:p>
        </p:txBody>
      </p:sp>
    </p:spTree>
    <p:extLst>
      <p:ext uri="{BB962C8B-B14F-4D97-AF65-F5344CB8AC3E}">
        <p14:creationId xmlns:p14="http://schemas.microsoft.com/office/powerpoint/2010/main" val="3089713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using this tool easier, we’ve provided multiple methods for using Kung Faux Pandas. </a:t>
            </a:r>
          </a:p>
          <a:p>
            <a:endParaRPr lang="en-US" dirty="0"/>
          </a:p>
          <a:p>
            <a:r>
              <a:rPr lang="en-US" dirty="0"/>
              <a:t>We have a web based user interface </a:t>
            </a:r>
            <a:r>
              <a:rPr lang="en-US" b="1" dirty="0"/>
              <a:t>&lt;click&gt;</a:t>
            </a:r>
          </a:p>
          <a:p>
            <a:endParaRPr lang="en-US" dirty="0"/>
          </a:p>
          <a:p>
            <a:r>
              <a:rPr lang="en-US" dirty="0"/>
              <a:t>that allows users to enter SQL queries and get results in a near real-time fashion as if they were working directly with the original data source.</a:t>
            </a:r>
          </a:p>
          <a:p>
            <a:endParaRPr lang="en-US" dirty="0"/>
          </a:p>
          <a:p>
            <a:r>
              <a:rPr lang="en-US" b="1" dirty="0"/>
              <a:t>&lt;click&gt;</a:t>
            </a:r>
          </a:p>
          <a:p>
            <a:endParaRPr lang="en-US" dirty="0"/>
          </a:p>
          <a:p>
            <a:r>
              <a:rPr lang="en-US" dirty="0"/>
              <a:t>A Representational State Transfer aka REST API that allows for easy extension or inclusion into other products regardless of language or platform</a:t>
            </a:r>
          </a:p>
          <a:p>
            <a:endParaRPr lang="en-US" dirty="0"/>
          </a:p>
          <a:p>
            <a:r>
              <a:rPr lang="en-US" b="1" dirty="0"/>
              <a:t>&lt;click&gt;</a:t>
            </a:r>
          </a:p>
          <a:p>
            <a:endParaRPr lang="en-US" dirty="0"/>
          </a:p>
          <a:p>
            <a:r>
              <a:rPr lang="en-US" dirty="0"/>
              <a:t>And lastly, the native python classes</a:t>
            </a:r>
          </a:p>
          <a:p>
            <a:endParaRPr lang="en-US" dirty="0"/>
          </a:p>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11</a:t>
            </a:fld>
            <a:endParaRPr lang="en-US" dirty="0"/>
          </a:p>
        </p:txBody>
      </p:sp>
    </p:spTree>
    <p:extLst>
      <p:ext uri="{BB962C8B-B14F-4D97-AF65-F5344CB8AC3E}">
        <p14:creationId xmlns:p14="http://schemas.microsoft.com/office/powerpoint/2010/main" val="1327035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have leveraged the Python Pandas library to create an extensible system.</a:t>
            </a:r>
          </a:p>
          <a:p>
            <a:endParaRPr lang="en-US" dirty="0"/>
          </a:p>
          <a:p>
            <a:r>
              <a:rPr lang="en-US" dirty="0"/>
              <a:t>Our system allows for multiple synthesis methods – and is open for extension of additional methods. </a:t>
            </a:r>
          </a:p>
          <a:p>
            <a:endParaRPr lang="en-US" dirty="0"/>
          </a:p>
          <a:p>
            <a:r>
              <a:rPr lang="en-US" dirty="0"/>
              <a:t>We currently have implemented two data synthesis methods  -</a:t>
            </a:r>
          </a:p>
          <a:p>
            <a:endParaRPr lang="en-US" dirty="0"/>
          </a:p>
          <a:p>
            <a:r>
              <a:rPr lang="en-US" b="1" dirty="0"/>
              <a:t>&lt;click&gt;</a:t>
            </a:r>
          </a:p>
          <a:p>
            <a:endParaRPr lang="en-US" dirty="0"/>
          </a:p>
          <a:p>
            <a:r>
              <a:rPr lang="en-US" dirty="0"/>
              <a:t>one from the </a:t>
            </a:r>
            <a:r>
              <a:rPr lang="en-US" dirty="0" err="1"/>
              <a:t>Scipy</a:t>
            </a:r>
            <a:r>
              <a:rPr lang="en-US" dirty="0"/>
              <a:t> python library </a:t>
            </a:r>
          </a:p>
          <a:p>
            <a:endParaRPr lang="en-US" dirty="0"/>
          </a:p>
          <a:p>
            <a:r>
              <a:rPr lang="en-US" b="1" dirty="0"/>
              <a:t>&lt;click&gt;</a:t>
            </a:r>
          </a:p>
          <a:p>
            <a:endParaRPr lang="en-US" dirty="0"/>
          </a:p>
          <a:p>
            <a:r>
              <a:rPr lang="en-US" dirty="0"/>
              <a:t>and one from </a:t>
            </a:r>
            <a:r>
              <a:rPr lang="en-US" dirty="0" err="1"/>
              <a:t>DataSynthesizer</a:t>
            </a:r>
            <a:r>
              <a:rPr lang="en-US" dirty="0"/>
              <a:t> - the group has several papers and as shown here includes Ping, </a:t>
            </a:r>
            <a:r>
              <a:rPr lang="en-US" dirty="0" err="1"/>
              <a:t>Stoyanovich</a:t>
            </a:r>
            <a:r>
              <a:rPr lang="en-US" dirty="0"/>
              <a:t> and Howe </a:t>
            </a:r>
          </a:p>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277706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of the data synthesis methods have two modes. The first mode is an independent attribute mode. As an example,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&lt;click&gt;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you have the data set shown here. Each variable in the dataset are represented as columns. Specific observations are rows. Independent attribute mode analyzes each variable independently and a distribution function is generated for each variable.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&lt;click to show highlight  for subject id&gt; </a:t>
            </a:r>
            <a:r>
              <a:rPr lang="en-US" b="0" dirty="0"/>
              <a:t>One for Subject ID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&lt;click to show highlight  for encounter id&gt;</a:t>
            </a:r>
            <a:r>
              <a:rPr lang="en-US" b="0" dirty="0"/>
              <a:t> One distribution for Encounter ID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&lt;click to show highlight  for source id&gt;</a:t>
            </a:r>
            <a:r>
              <a:rPr lang="en-US" b="0" dirty="0"/>
              <a:t> One distribution for Source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Thus each variable per sample is generated independently of all other variables.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&lt;click to show rest&gt;</a:t>
            </a:r>
          </a:p>
        </p:txBody>
      </p:sp>
      <p:sp>
        <p:nvSpPr>
          <p:cNvPr id="4" name="Slide Number Placeholder 3"/>
          <p:cNvSpPr>
            <a:spLocks noGrp="1"/>
          </p:cNvSpPr>
          <p:nvPr>
            <p:ph type="sldNum" sz="quarter" idx="5"/>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1362623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other method called correlated attribute mode is built on the </a:t>
            </a:r>
            <a:r>
              <a:rPr lang="en-US" sz="1200" kern="1200" dirty="0">
                <a:solidFill>
                  <a:schemeClr val="tx1"/>
                </a:solidFill>
                <a:effectLst/>
                <a:latin typeface="Calibri" pitchFamily="34" charset="0"/>
                <a:ea typeface="MS PGothic" pitchFamily="34" charset="-128"/>
                <a:cs typeface="MS PGothic" charset="0"/>
              </a:rPr>
              <a:t>correlation structure between attributes as illustrated by this image from one of the </a:t>
            </a:r>
            <a:r>
              <a:rPr lang="en-US" sz="1200" kern="1200" dirty="0" err="1">
                <a:solidFill>
                  <a:schemeClr val="tx1"/>
                </a:solidFill>
                <a:effectLst/>
                <a:latin typeface="Calibri" pitchFamily="34" charset="0"/>
                <a:ea typeface="MS PGothic" pitchFamily="34" charset="-128"/>
                <a:cs typeface="MS PGothic" charset="0"/>
              </a:rPr>
              <a:t>DataSynthesizer</a:t>
            </a:r>
            <a:r>
              <a:rPr lang="en-US" sz="1200" kern="1200" dirty="0">
                <a:solidFill>
                  <a:schemeClr val="tx1"/>
                </a:solidFill>
                <a:effectLst/>
                <a:latin typeface="Calibri" pitchFamily="34" charset="0"/>
                <a:ea typeface="MS PGothic" pitchFamily="34" charset="-128"/>
                <a:cs typeface="MS PGothic" charset="0"/>
              </a:rPr>
              <a:t> papers. Each variable is modeled in context of the other variables and when generating synthetic data, the inter-relationship between variables is preserved as much as possible.</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14</a:t>
            </a:fld>
            <a:endParaRPr lang="en-US"/>
          </a:p>
        </p:txBody>
      </p:sp>
    </p:spTree>
    <p:extLst>
      <p:ext uri="{BB962C8B-B14F-4D97-AF65-F5344CB8AC3E}">
        <p14:creationId xmlns:p14="http://schemas.microsoft.com/office/powerpoint/2010/main" val="3683795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generation of synthetic data is important in a self-service setting where researchers can generate their own faux data as needed. </a:t>
            </a:r>
          </a:p>
          <a:p>
            <a:endParaRPr lang="en-US" dirty="0"/>
          </a:p>
          <a:p>
            <a:r>
              <a:rPr lang="en-US" dirty="0"/>
              <a:t>In our timing tests for data synthesis, some methods perform much faster than others.</a:t>
            </a:r>
          </a:p>
          <a:p>
            <a:endParaRPr lang="en-US" dirty="0"/>
          </a:p>
          <a:p>
            <a:r>
              <a:rPr lang="en-US" dirty="0"/>
              <a:t>The KDE plugin is a simple method, and quickly generates data </a:t>
            </a:r>
          </a:p>
          <a:p>
            <a:endParaRPr lang="en-US" dirty="0"/>
          </a:p>
          <a:p>
            <a:r>
              <a:rPr lang="en-US" b="1" dirty="0"/>
              <a:t>&lt;click&gt;</a:t>
            </a:r>
          </a:p>
          <a:p>
            <a:endParaRPr lang="en-US" dirty="0"/>
          </a:p>
          <a:p>
            <a:r>
              <a:rPr lang="en-US" dirty="0"/>
              <a:t> that looks similar to the input data and works well for the range of data types. When modeling the inter-relationship between variables,</a:t>
            </a:r>
          </a:p>
          <a:p>
            <a:endParaRPr lang="en-US" dirty="0"/>
          </a:p>
          <a:p>
            <a:r>
              <a:rPr lang="en-US" b="1" dirty="0"/>
              <a:t>&lt;click&gt;</a:t>
            </a:r>
          </a:p>
          <a:p>
            <a:endParaRPr lang="en-US" dirty="0"/>
          </a:p>
          <a:p>
            <a:r>
              <a:rPr lang="en-US" dirty="0"/>
              <a:t> there is significant overhead in terms of time to generate synthetic data.</a:t>
            </a:r>
          </a:p>
          <a:p>
            <a:endParaRPr lang="en-US" dirty="0"/>
          </a:p>
          <a:p>
            <a:r>
              <a:rPr lang="en-US" b="1" dirty="0"/>
              <a:t>&lt;click&gt;</a:t>
            </a:r>
          </a:p>
          <a:p>
            <a:endParaRPr lang="en-US" dirty="0"/>
          </a:p>
          <a:p>
            <a:r>
              <a:rPr lang="en-US" dirty="0" err="1"/>
              <a:t>DataSynthesizer</a:t>
            </a:r>
            <a:r>
              <a:rPr lang="en-US" dirty="0"/>
              <a:t> in ”correlated” mode builds a Bayesian network which is very good at generating realistic data, but as shown here it takes significantly longer than the more basic independent attribute mode. </a:t>
            </a:r>
          </a:p>
          <a:p>
            <a:endParaRPr lang="en-US" dirty="0"/>
          </a:p>
          <a:p>
            <a:r>
              <a:rPr lang="en-US" b="1" dirty="0"/>
              <a:t>&lt;click&gt;</a:t>
            </a:r>
          </a:p>
          <a:p>
            <a:endParaRPr lang="en-US" dirty="0"/>
          </a:p>
          <a:p>
            <a:r>
              <a:rPr lang="en-US" dirty="0"/>
              <a:t>When providing custom configuration the complexity of the Bayesian network can increase significantly, greatly adding to the time to generate the synthetic data.</a:t>
            </a:r>
          </a:p>
          <a:p>
            <a:endParaRPr lang="en-US" dirty="0"/>
          </a:p>
          <a:p>
            <a:r>
              <a:rPr lang="en-US" b="1" dirty="0"/>
              <a:t>&lt;click&gt;</a:t>
            </a:r>
          </a:p>
          <a:p>
            <a:endParaRPr lang="en-US" dirty="0"/>
          </a:p>
          <a:p>
            <a:r>
              <a:rPr lang="en-US" dirty="0"/>
              <a:t>In all cases, synthetic data generation is a CPU intensive task; no parallelization has been implemented by either KFP nor the plugins used. While memory usage does increase as data size increases, at the 100,000 rows seen here, memory usage peaked at around 4.7GB for the Python process. </a:t>
            </a:r>
          </a:p>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15</a:t>
            </a:fld>
            <a:endParaRPr lang="en-US"/>
          </a:p>
        </p:txBody>
      </p:sp>
    </p:spTree>
    <p:extLst>
      <p:ext uri="{BB962C8B-B14F-4D97-AF65-F5344CB8AC3E}">
        <p14:creationId xmlns:p14="http://schemas.microsoft.com/office/powerpoint/2010/main" val="2983206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how to use our library in python.</a:t>
            </a:r>
          </a:p>
          <a:p>
            <a:endParaRPr lang="en-US" dirty="0"/>
          </a:p>
          <a:p>
            <a:r>
              <a:rPr lang="en-US" b="1" dirty="0"/>
              <a:t>&lt;click&gt;</a:t>
            </a:r>
          </a:p>
          <a:p>
            <a:endParaRPr lang="en-US" dirty="0"/>
          </a:p>
          <a:p>
            <a:r>
              <a:rPr lang="en-US" dirty="0"/>
              <a:t>This code block shows the basic setup steps required to use our library. First you need to import a few standard python libraries depending on your use case,</a:t>
            </a:r>
          </a:p>
          <a:p>
            <a:endParaRPr lang="en-US" dirty="0"/>
          </a:p>
          <a:p>
            <a:r>
              <a:rPr lang="en-US" b="1" dirty="0"/>
              <a:t>&lt;click&gt;</a:t>
            </a:r>
            <a:r>
              <a:rPr lang="en-US" dirty="0"/>
              <a:t> then our library, </a:t>
            </a:r>
          </a:p>
          <a:p>
            <a:endParaRPr lang="en-US" dirty="0"/>
          </a:p>
          <a:p>
            <a:r>
              <a:rPr lang="en-US" dirty="0"/>
              <a:t>and lastly </a:t>
            </a:r>
          </a:p>
          <a:p>
            <a:endParaRPr lang="en-US" dirty="0"/>
          </a:p>
          <a:p>
            <a:r>
              <a:rPr lang="en-US" b="1" dirty="0"/>
              <a:t>&lt;click&gt;</a:t>
            </a:r>
          </a:p>
          <a:p>
            <a:endParaRPr lang="en-US" dirty="0"/>
          </a:p>
          <a:p>
            <a:r>
              <a:rPr lang="en-US" dirty="0"/>
              <a:t>writing your </a:t>
            </a:r>
            <a:r>
              <a:rPr lang="en-US" dirty="0" err="1"/>
              <a:t>sql</a:t>
            </a:r>
            <a:r>
              <a:rPr lang="en-US" dirty="0"/>
              <a:t> query. KFP can also generate synthetic data from an existing Pandas </a:t>
            </a:r>
            <a:r>
              <a:rPr lang="en-US" dirty="0" err="1"/>
              <a:t>Dataframe</a:t>
            </a:r>
            <a:r>
              <a:rPr lang="en-US" dirty="0"/>
              <a:t>.</a:t>
            </a:r>
          </a:p>
        </p:txBody>
      </p:sp>
      <p:sp>
        <p:nvSpPr>
          <p:cNvPr id="4" name="Slide Number Placeholder 3"/>
          <p:cNvSpPr>
            <a:spLocks noGrp="1"/>
          </p:cNvSpPr>
          <p:nvPr>
            <p:ph type="sldNum" sz="quarter" idx="5"/>
          </p:nvPr>
        </p:nvSpPr>
        <p:spPr/>
        <p:txBody>
          <a:bodyPr/>
          <a:lstStyle/>
          <a:p>
            <a:fld id="{CEFA16CB-AEBE-4616-A0C2-923B64A8254D}" type="slidenum">
              <a:rPr lang="en-US" smtClean="0"/>
              <a:pPr/>
              <a:t>16</a:t>
            </a:fld>
            <a:endParaRPr lang="en-US" dirty="0"/>
          </a:p>
        </p:txBody>
      </p:sp>
    </p:spTree>
    <p:extLst>
      <p:ext uri="{BB962C8B-B14F-4D97-AF65-F5344CB8AC3E}">
        <p14:creationId xmlns:p14="http://schemas.microsoft.com/office/powerpoint/2010/main" val="921232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run directly, the SQL shown previously results in this data set. There are identifiers, floating point values, integer values and some categorical variables</a:t>
            </a:r>
          </a:p>
        </p:txBody>
      </p:sp>
      <p:sp>
        <p:nvSpPr>
          <p:cNvPr id="4" name="Slide Number Placeholder 3"/>
          <p:cNvSpPr>
            <a:spLocks noGrp="1"/>
          </p:cNvSpPr>
          <p:nvPr>
            <p:ph type="sldNum" sz="quarter" idx="5"/>
          </p:nvPr>
        </p:nvSpPr>
        <p:spPr/>
        <p:txBody>
          <a:bodyPr/>
          <a:lstStyle/>
          <a:p>
            <a:fld id="{CEFA16CB-AEBE-4616-A0C2-923B64A8254D}" type="slidenum">
              <a:rPr lang="en-US" smtClean="0"/>
              <a:pPr/>
              <a:t>17</a:t>
            </a:fld>
            <a:endParaRPr lang="en-US" dirty="0"/>
          </a:p>
        </p:txBody>
      </p:sp>
    </p:spTree>
    <p:extLst>
      <p:ext uri="{BB962C8B-B14F-4D97-AF65-F5344CB8AC3E}">
        <p14:creationId xmlns:p14="http://schemas.microsoft.com/office/powerpoint/2010/main" val="3922150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generate synthetic data, call our overridden </a:t>
            </a:r>
            <a:r>
              <a:rPr lang="en-US" dirty="0" err="1"/>
              <a:t>read_sql</a:t>
            </a:r>
            <a:r>
              <a:rPr lang="en-US" dirty="0"/>
              <a:t> pandas method on your instance of the selected plugin – in this case the Kernel Density Estimator plugin</a:t>
            </a:r>
          </a:p>
          <a:p>
            <a:endParaRPr lang="en-US" dirty="0"/>
          </a:p>
          <a:p>
            <a:r>
              <a:rPr lang="en-US" b="1" dirty="0"/>
              <a:t>&lt;click&gt;</a:t>
            </a:r>
          </a:p>
          <a:p>
            <a:endParaRPr lang="en-US" dirty="0"/>
          </a:p>
          <a:p>
            <a:r>
              <a:rPr lang="en-US" dirty="0"/>
              <a:t>The data at the bottom of this slide is the synthesized dataset. Note most columns appear very similar to the source – ICD-10-CM codes are real, scores appear similar to real data. </a:t>
            </a:r>
          </a:p>
          <a:p>
            <a:endParaRPr lang="en-US" dirty="0"/>
          </a:p>
          <a:p>
            <a:r>
              <a:rPr lang="en-US" b="1" dirty="0"/>
              <a:t>&lt;click to show box around </a:t>
            </a:r>
            <a:r>
              <a:rPr lang="en-US" b="1" dirty="0" err="1"/>
              <a:t>subjectID</a:t>
            </a:r>
            <a:r>
              <a:rPr lang="en-US" b="1" dirty="0"/>
              <a:t>&gt;</a:t>
            </a:r>
          </a:p>
          <a:p>
            <a:endParaRPr lang="en-US" dirty="0"/>
          </a:p>
          <a:p>
            <a:r>
              <a:rPr lang="en-US" dirty="0"/>
              <a:t>Except for the </a:t>
            </a:r>
            <a:r>
              <a:rPr lang="en-US" dirty="0" err="1"/>
              <a:t>subjectID</a:t>
            </a:r>
            <a:r>
              <a:rPr lang="en-US" dirty="0"/>
              <a:t> where you can see the first patient has a negative ID.</a:t>
            </a:r>
          </a:p>
        </p:txBody>
      </p:sp>
      <p:sp>
        <p:nvSpPr>
          <p:cNvPr id="4" name="Slide Number Placeholder 3"/>
          <p:cNvSpPr>
            <a:spLocks noGrp="1"/>
          </p:cNvSpPr>
          <p:nvPr>
            <p:ph type="sldNum" sz="quarter" idx="5"/>
          </p:nvPr>
        </p:nvSpPr>
        <p:spPr/>
        <p:txBody>
          <a:bodyPr/>
          <a:lstStyle/>
          <a:p>
            <a:fld id="{CEFA16CB-AEBE-4616-A0C2-923B64A8254D}" type="slidenum">
              <a:rPr lang="en-US" smtClean="0"/>
              <a:pPr/>
              <a:t>18</a:t>
            </a:fld>
            <a:endParaRPr lang="en-US" dirty="0"/>
          </a:p>
        </p:txBody>
      </p:sp>
    </p:spTree>
    <p:extLst>
      <p:ext uri="{BB962C8B-B14F-4D97-AF65-F5344CB8AC3E}">
        <p14:creationId xmlns:p14="http://schemas.microsoft.com/office/powerpoint/2010/main" val="2268970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how to generate data using the </a:t>
            </a:r>
            <a:r>
              <a:rPr lang="en-US" dirty="0" err="1"/>
              <a:t>DataSynthesizer</a:t>
            </a:r>
            <a:r>
              <a:rPr lang="en-US" dirty="0"/>
              <a:t> plugin. The only difference is calling </a:t>
            </a:r>
            <a:r>
              <a:rPr lang="en-US" dirty="0" err="1"/>
              <a:t>read_sql</a:t>
            </a:r>
            <a:r>
              <a:rPr lang="en-US" dirty="0"/>
              <a:t> from the context of a different plugin object.</a:t>
            </a:r>
          </a:p>
          <a:p>
            <a:endParaRPr lang="en-US" dirty="0"/>
          </a:p>
          <a:p>
            <a:r>
              <a:rPr lang="en-US" dirty="0"/>
              <a:t>&lt;click&gt;</a:t>
            </a:r>
          </a:p>
          <a:p>
            <a:endParaRPr lang="en-US" dirty="0"/>
          </a:p>
          <a:p>
            <a:r>
              <a:rPr lang="en-US" dirty="0"/>
              <a:t>Here is the resulting data set from the </a:t>
            </a:r>
            <a:r>
              <a:rPr lang="en-US" dirty="0" err="1"/>
              <a:t>DataSynthesizer</a:t>
            </a:r>
            <a:r>
              <a:rPr lang="en-US" dirty="0"/>
              <a:t> plugin. Note that in most cases, data appears similar to the real data shown earlier.</a:t>
            </a:r>
          </a:p>
          <a:p>
            <a:endParaRPr lang="en-US" dirty="0"/>
          </a:p>
          <a:p>
            <a:r>
              <a:rPr lang="en-US" b="1" dirty="0"/>
              <a:t>&lt;click to show box around problem&gt;</a:t>
            </a:r>
          </a:p>
          <a:p>
            <a:endParaRPr lang="en-US" dirty="0"/>
          </a:p>
          <a:p>
            <a:r>
              <a:rPr lang="en-US" dirty="0"/>
              <a:t>Note in this case the ICD-10-CM code column is just random letters. With the default configuration for this plugin, some columns result in random strings of letters rather than allowed values.</a:t>
            </a:r>
          </a:p>
        </p:txBody>
      </p:sp>
      <p:sp>
        <p:nvSpPr>
          <p:cNvPr id="4" name="Slide Number Placeholder 3"/>
          <p:cNvSpPr>
            <a:spLocks noGrp="1"/>
          </p:cNvSpPr>
          <p:nvPr>
            <p:ph type="sldNum" sz="quarter" idx="5"/>
          </p:nvPr>
        </p:nvSpPr>
        <p:spPr/>
        <p:txBody>
          <a:bodyPr/>
          <a:lstStyle/>
          <a:p>
            <a:fld id="{CEFA16CB-AEBE-4616-A0C2-923B64A8254D}" type="slidenum">
              <a:rPr lang="en-US" smtClean="0"/>
              <a:pPr/>
              <a:t>19</a:t>
            </a:fld>
            <a:endParaRPr lang="en-US" dirty="0"/>
          </a:p>
        </p:txBody>
      </p:sp>
    </p:spTree>
    <p:extLst>
      <p:ext uri="{BB962C8B-B14F-4D97-AF65-F5344CB8AC3E}">
        <p14:creationId xmlns:p14="http://schemas.microsoft.com/office/powerpoint/2010/main" val="2098329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advanced user specified configuration as shown in this code block, the data generated </a:t>
            </a:r>
          </a:p>
          <a:p>
            <a:endParaRPr lang="en-US" dirty="0"/>
          </a:p>
          <a:p>
            <a:r>
              <a:rPr lang="en-US" b="1" dirty="0"/>
              <a:t>&lt;click&gt;</a:t>
            </a:r>
          </a:p>
          <a:p>
            <a:endParaRPr lang="en-US" dirty="0"/>
          </a:p>
          <a:p>
            <a:r>
              <a:rPr lang="en-US" dirty="0"/>
              <a:t>more closely matches the input data set.</a:t>
            </a:r>
          </a:p>
          <a:p>
            <a:endParaRPr lang="en-US" dirty="0"/>
          </a:p>
          <a:p>
            <a:r>
              <a:rPr lang="en-US" b="1" dirty="0"/>
              <a:t>&lt;click to highlight ID columns&gt;</a:t>
            </a:r>
          </a:p>
          <a:p>
            <a:endParaRPr lang="en-US" dirty="0"/>
          </a:p>
          <a:p>
            <a:r>
              <a:rPr lang="en-US" dirty="0"/>
              <a:t>IDs are now sequentially generated.</a:t>
            </a:r>
          </a:p>
          <a:p>
            <a:endParaRPr lang="en-US" dirty="0"/>
          </a:p>
          <a:p>
            <a:r>
              <a:rPr lang="en-US" b="1" dirty="0"/>
              <a:t>&lt;click to highlight Code column&gt;</a:t>
            </a:r>
          </a:p>
          <a:p>
            <a:endParaRPr lang="en-US" dirty="0"/>
          </a:p>
          <a:p>
            <a:r>
              <a:rPr lang="en-US" dirty="0"/>
              <a:t>The ICD-10-CM column has actual ICD10 codes.  </a:t>
            </a:r>
          </a:p>
        </p:txBody>
      </p:sp>
      <p:sp>
        <p:nvSpPr>
          <p:cNvPr id="4" name="Slide Number Placeholder 3"/>
          <p:cNvSpPr>
            <a:spLocks noGrp="1"/>
          </p:cNvSpPr>
          <p:nvPr>
            <p:ph type="sldNum" sz="quarter" idx="5"/>
          </p:nvPr>
        </p:nvSpPr>
        <p:spPr/>
        <p:txBody>
          <a:bodyPr/>
          <a:lstStyle/>
          <a:p>
            <a:fld id="{CEFA16CB-AEBE-4616-A0C2-923B64A8254D}" type="slidenum">
              <a:rPr lang="en-US" smtClean="0"/>
              <a:pPr/>
              <a:t>20</a:t>
            </a:fld>
            <a:endParaRPr lang="en-US" dirty="0"/>
          </a:p>
        </p:txBody>
      </p:sp>
    </p:spTree>
    <p:extLst>
      <p:ext uri="{BB962C8B-B14F-4D97-AF65-F5344CB8AC3E}">
        <p14:creationId xmlns:p14="http://schemas.microsoft.com/office/powerpoint/2010/main" val="354797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itchFamily="34" charset="0"/>
                <a:ea typeface="MS PGothic" pitchFamily="34" charset="-128"/>
                <a:cs typeface="MS PGothic" charset="0"/>
              </a:rPr>
              <a:t>The motivating factors behind Kung Faux Pandas are grounded in common tasks and problems encountered in biomedical research. Regardless of the type of research being performed, you will need a cohort of patients to evaluate.</a:t>
            </a:r>
          </a:p>
          <a:p>
            <a:endParaRPr lang="en-US" sz="1200" kern="1200" dirty="0">
              <a:solidFill>
                <a:schemeClr val="tx1"/>
              </a:solidFill>
              <a:effectLst/>
              <a:latin typeface="Calibri" pitchFamily="34" charset="0"/>
              <a:ea typeface="MS PGothic" pitchFamily="34" charset="-128"/>
              <a:cs typeface="MS PGothic" charset="0"/>
            </a:endParaRPr>
          </a:p>
          <a:p>
            <a:r>
              <a:rPr lang="en-US" sz="1200" b="1" kern="1200" dirty="0">
                <a:solidFill>
                  <a:schemeClr val="tx1"/>
                </a:solidFill>
                <a:effectLst/>
                <a:latin typeface="Calibri" pitchFamily="34" charset="0"/>
                <a:ea typeface="MS PGothic" pitchFamily="34" charset="-128"/>
                <a:cs typeface="MS PGothic" charset="0"/>
              </a:rPr>
              <a:t>&lt;click to show cohort&gt;</a:t>
            </a:r>
          </a:p>
          <a:p>
            <a:endParaRPr lang="en-US" sz="1200" kern="1200" dirty="0">
              <a:solidFill>
                <a:schemeClr val="tx1"/>
              </a:solidFill>
              <a:effectLst/>
              <a:latin typeface="Calibri" pitchFamily="34" charset="0"/>
              <a:ea typeface="MS PGothic" pitchFamily="34" charset="-128"/>
              <a:cs typeface="MS PGothic" charset="0"/>
            </a:endParaRPr>
          </a:p>
          <a:p>
            <a:r>
              <a:rPr lang="en-US" sz="1200" kern="1200" dirty="0">
                <a:solidFill>
                  <a:schemeClr val="tx1"/>
                </a:solidFill>
                <a:effectLst/>
                <a:latin typeface="Calibri" pitchFamily="34" charset="0"/>
                <a:ea typeface="MS PGothic" pitchFamily="34" charset="-128"/>
                <a:cs typeface="MS PGothic" charset="0"/>
              </a:rPr>
              <a:t>You want to access their data in a secure manner and protect their privacy</a:t>
            </a:r>
          </a:p>
          <a:p>
            <a:endParaRPr lang="en-US" sz="1200" kern="1200" dirty="0">
              <a:solidFill>
                <a:schemeClr val="tx1"/>
              </a:solidFill>
              <a:effectLst/>
              <a:latin typeface="Calibri" pitchFamily="34" charset="0"/>
              <a:ea typeface="MS PGothic" pitchFamily="34" charset="-128"/>
              <a:cs typeface="MS PGothic" charset="0"/>
            </a:endParaRPr>
          </a:p>
          <a:p>
            <a:r>
              <a:rPr lang="en-US" sz="1200" b="1" kern="1200" dirty="0">
                <a:solidFill>
                  <a:schemeClr val="tx1"/>
                </a:solidFill>
                <a:effectLst/>
                <a:latin typeface="Calibri" pitchFamily="34" charset="0"/>
                <a:ea typeface="MS PGothic" pitchFamily="34" charset="-128"/>
                <a:cs typeface="MS PGothic" charset="0"/>
              </a:rPr>
              <a:t>&lt;click to show lock icon&gt;</a:t>
            </a:r>
          </a:p>
          <a:p>
            <a:endParaRPr lang="en-US" sz="1200" kern="1200" dirty="0">
              <a:solidFill>
                <a:schemeClr val="tx1"/>
              </a:solidFill>
              <a:effectLst/>
              <a:latin typeface="Calibri" pitchFamily="34" charset="0"/>
              <a:ea typeface="MS PGothic" pitchFamily="34" charset="-128"/>
              <a:cs typeface="MS PGothic" charset="0"/>
            </a:endParaRPr>
          </a:p>
          <a:p>
            <a:r>
              <a:rPr lang="en-US" sz="1200" kern="1200" dirty="0">
                <a:solidFill>
                  <a:schemeClr val="tx1"/>
                </a:solidFill>
                <a:effectLst/>
                <a:latin typeface="Calibri" pitchFamily="34" charset="0"/>
                <a:ea typeface="MS PGothic" pitchFamily="34" charset="-128"/>
                <a:cs typeface="MS PGothic" charset="0"/>
              </a:rPr>
              <a:t>Through Institutional Review Boards, we have well established methods for getting protected health information to appropriate persons</a:t>
            </a:r>
          </a:p>
          <a:p>
            <a:endParaRPr lang="en-US" sz="1200" kern="1200" dirty="0">
              <a:solidFill>
                <a:schemeClr val="tx1"/>
              </a:solidFill>
              <a:effectLst/>
              <a:latin typeface="Calibri" pitchFamily="34" charset="0"/>
              <a:ea typeface="MS PGothic" pitchFamily="34" charset="-128"/>
              <a:cs typeface="MS PGothic" charset="0"/>
            </a:endParaRPr>
          </a:p>
          <a:p>
            <a:r>
              <a:rPr lang="en-US" sz="1200" b="1" kern="1200" dirty="0">
                <a:solidFill>
                  <a:schemeClr val="tx1"/>
                </a:solidFill>
                <a:effectLst/>
                <a:latin typeface="Calibri" pitchFamily="34" charset="0"/>
                <a:ea typeface="MS PGothic" pitchFamily="34" charset="-128"/>
                <a:cs typeface="MS PGothic" charset="0"/>
              </a:rPr>
              <a:t>&lt;click to show arrows&gt;</a:t>
            </a:r>
          </a:p>
          <a:p>
            <a:endParaRPr lang="en-US" sz="1200" kern="1200" dirty="0">
              <a:solidFill>
                <a:schemeClr val="tx1"/>
              </a:solidFill>
              <a:effectLst/>
              <a:latin typeface="Calibri" pitchFamily="34" charset="0"/>
              <a:ea typeface="MS PGothic" pitchFamily="34" charset="-128"/>
              <a:cs typeface="MS PGothic" charset="0"/>
            </a:endParaRPr>
          </a:p>
          <a:p>
            <a:endParaRPr lang="en-US" sz="1200" kern="1200" dirty="0">
              <a:solidFill>
                <a:schemeClr val="tx1"/>
              </a:solidFill>
              <a:effectLst/>
              <a:latin typeface="Calibri" pitchFamily="34" charset="0"/>
              <a:ea typeface="MS PGothic" pitchFamily="34" charset="-128"/>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3</a:t>
            </a:fld>
            <a:endParaRPr lang="en-US" dirty="0"/>
          </a:p>
        </p:txBody>
      </p:sp>
    </p:spTree>
    <p:extLst>
      <p:ext uri="{BB962C8B-B14F-4D97-AF65-F5344CB8AC3E}">
        <p14:creationId xmlns:p14="http://schemas.microsoft.com/office/powerpoint/2010/main" val="2849555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tool is designed to aid in data sharing and reproducibility, we have put effort into making our research more reproducible and replicable. On the spectrum shown previously, we have tried to be toward the gold standard end of the reproducibility spectrum</a:t>
            </a:r>
          </a:p>
        </p:txBody>
      </p:sp>
      <p:sp>
        <p:nvSpPr>
          <p:cNvPr id="4" name="Slide Number Placeholder 3"/>
          <p:cNvSpPr>
            <a:spLocks noGrp="1"/>
          </p:cNvSpPr>
          <p:nvPr>
            <p:ph type="sldNum" sz="quarter" idx="5"/>
          </p:nvPr>
        </p:nvSpPr>
        <p:spPr/>
        <p:txBody>
          <a:bodyPr/>
          <a:lstStyle/>
          <a:p>
            <a:fld id="{CEFA16CB-AEBE-4616-A0C2-923B64A8254D}" type="slidenum">
              <a:rPr lang="en-US" smtClean="0"/>
              <a:pPr/>
              <a:t>21</a:t>
            </a:fld>
            <a:endParaRPr lang="en-US"/>
          </a:p>
        </p:txBody>
      </p:sp>
    </p:spTree>
    <p:extLst>
      <p:ext uri="{BB962C8B-B14F-4D97-AF65-F5344CB8AC3E}">
        <p14:creationId xmlns:p14="http://schemas.microsoft.com/office/powerpoint/2010/main" val="3603027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items we have done to make KFP reproducible and replicable:</a:t>
            </a:r>
          </a:p>
          <a:p>
            <a:endParaRPr lang="en-US" dirty="0"/>
          </a:p>
          <a:p>
            <a:r>
              <a:rPr lang="en-US" b="1" dirty="0"/>
              <a:t>&lt;click&gt;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Our public </a:t>
            </a:r>
            <a:r>
              <a:rPr lang="en-US" dirty="0" err="1"/>
              <a:t>github</a:t>
            </a:r>
            <a:r>
              <a:rPr lang="en-US" dirty="0"/>
              <a:t> repository has guides on how to use this software as well as our source code, version history, and other items including this presentation.</a:t>
            </a:r>
          </a:p>
          <a:p>
            <a:endParaRPr lang="en-US" dirty="0"/>
          </a:p>
          <a:p>
            <a:r>
              <a:rPr lang="en-US" b="1" dirty="0"/>
              <a:t>&lt;click&gt;</a:t>
            </a:r>
          </a:p>
          <a:p>
            <a:endParaRPr lang="en-US" dirty="0"/>
          </a:p>
          <a:p>
            <a:r>
              <a:rPr lang="en-US" dirty="0"/>
              <a:t>We have provided our software and sample data available as a docker container: Docker is a light weight virtualization technology that allows people to share code in a fully encapsulated environment so others can run that code without installation dependencies (other than having Docker installed). </a:t>
            </a:r>
          </a:p>
          <a:p>
            <a:endParaRPr lang="en-US" dirty="0"/>
          </a:p>
          <a:p>
            <a:r>
              <a:rPr lang="en-US" b="1" dirty="0"/>
              <a:t>&lt;click&gt;</a:t>
            </a:r>
          </a:p>
          <a:p>
            <a:endParaRPr lang="en-US" dirty="0"/>
          </a:p>
          <a:p>
            <a:r>
              <a:rPr lang="en-US" dirty="0"/>
              <a:t>Lastly, we have united tested our software and have used it to verify correct behavior during implementation as well as catch problems due to dependency updates. </a:t>
            </a:r>
          </a:p>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22</a:t>
            </a:fld>
            <a:endParaRPr lang="en-US"/>
          </a:p>
        </p:txBody>
      </p:sp>
    </p:spTree>
    <p:extLst>
      <p:ext uri="{BB962C8B-B14F-4D97-AF65-F5344CB8AC3E}">
        <p14:creationId xmlns:p14="http://schemas.microsoft.com/office/powerpoint/2010/main" val="1883690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our software is not going to solve all your research problems. Here are some limitations:</a:t>
            </a:r>
          </a:p>
          <a:p>
            <a:endParaRPr lang="en-US" dirty="0"/>
          </a:p>
          <a:p>
            <a:r>
              <a:rPr lang="en-US" b="1" dirty="0"/>
              <a:t>&lt;click&gt;</a:t>
            </a:r>
          </a:p>
          <a:p>
            <a:pPr marL="171450" indent="-171450">
              <a:buFont typeface="Arial" panose="020B0604020202020204" pitchFamily="34" charset="0"/>
              <a:buChar char="•"/>
            </a:pPr>
            <a:r>
              <a:rPr lang="en-US" dirty="0"/>
              <a:t>KFP does not generate an entire EHR. It will only generate synthetic data based on an input SQL query or Pandas Data Frame.</a:t>
            </a:r>
          </a:p>
          <a:p>
            <a:pPr marL="0" indent="0">
              <a:buFontTx/>
              <a:buNone/>
            </a:pPr>
            <a:r>
              <a:rPr lang="en-US" b="1" dirty="0"/>
              <a:t>&lt;click&gt;</a:t>
            </a:r>
          </a:p>
          <a:p>
            <a:pPr marL="171450" indent="-171450">
              <a:buFont typeface="Arial" panose="020B0604020202020204" pitchFamily="34" charset="0"/>
              <a:buChar char="•"/>
            </a:pPr>
            <a:r>
              <a:rPr lang="en-US" dirty="0"/>
              <a:t>I have shown some timings for synthetic data generation. KFP may not be performant enough if source data sets are too large. As I mentioned previously, we have not implemented any parallelization. One idea for improvement here could be to create a parallel stochastic synthesis process.</a:t>
            </a:r>
          </a:p>
          <a:p>
            <a:pPr marL="0" indent="0">
              <a:buFontTx/>
              <a:buNone/>
            </a:pPr>
            <a:r>
              <a:rPr lang="en-US" b="1" dirty="0"/>
              <a:t>&lt;click&gt;</a:t>
            </a:r>
          </a:p>
          <a:p>
            <a:pPr marL="171450" indent="-171450">
              <a:buFont typeface="Arial" panose="020B0604020202020204" pitchFamily="34" charset="0"/>
              <a:buChar char="•"/>
            </a:pPr>
            <a:r>
              <a:rPr lang="en-US" dirty="0"/>
              <a:t>While we believe our tool protects privacy through data synthesis, be sure to get appropriate legal review and approval before using this tool to release synthetic data to the general public.</a:t>
            </a:r>
          </a:p>
          <a:p>
            <a:pPr marL="0" indent="0">
              <a:buFont typeface="Arial" panose="020B0604020202020204" pitchFamily="34" charset="0"/>
              <a:buNone/>
            </a:pPr>
            <a:r>
              <a:rPr lang="en-US" b="1" dirty="0"/>
              <a:t>&lt;click&gt;</a:t>
            </a:r>
          </a:p>
          <a:p>
            <a:pPr marL="171450" indent="-171450">
              <a:buFont typeface="Arial" panose="020B0604020202020204" pitchFamily="34" charset="0"/>
              <a:buChar char="•"/>
            </a:pPr>
            <a:r>
              <a:rPr lang="en-US" dirty="0"/>
              <a:t>Ensuring proper encryption between components that have access to actual Protected Health Information is left as an exercise for the implementer.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23</a:t>
            </a:fld>
            <a:endParaRPr lang="en-US"/>
          </a:p>
        </p:txBody>
      </p:sp>
    </p:spTree>
    <p:extLst>
      <p:ext uri="{BB962C8B-B14F-4D97-AF65-F5344CB8AC3E}">
        <p14:creationId xmlns:p14="http://schemas.microsoft.com/office/powerpoint/2010/main" val="412469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Now that you know some of the limitations of KFP, here are some areas that we plan to develop further: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Calibri" pitchFamily="34" charset="0"/>
              <a:ea typeface="MS PGothic" pitchFamily="34" charset="-128"/>
              <a:cs typeface="MS PGothic"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Calibri" pitchFamily="34" charset="0"/>
                <a:ea typeface="MS PGothic" pitchFamily="34" charset="-128"/>
                <a:cs typeface="MS PGothic" charset="0"/>
              </a:rPr>
              <a:t>&lt;click&gt;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Calibri" pitchFamily="34" charset="0"/>
              <a:ea typeface="MS PGothic" pitchFamily="34" charset="-128"/>
              <a:cs typeface="MS PGothic"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one obvious area would be to develop plugins for additional faux data methods. Hopefully some of you can help contribute to that process!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Calibri" pitchFamily="34" charset="0"/>
              <a:ea typeface="MS PGothic" pitchFamily="34" charset="-128"/>
              <a:cs typeface="MS PGothic"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Calibri" pitchFamily="34" charset="0"/>
                <a:ea typeface="MS PGothic" pitchFamily="34" charset="-128"/>
                <a:cs typeface="MS PGothic" charset="0"/>
              </a:rPr>
              <a:t>&lt;click&gt;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Calibri" pitchFamily="34" charset="0"/>
              <a:ea typeface="MS PGothic" pitchFamily="34" charset="-128"/>
              <a:cs typeface="MS PGothic"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We have not addressed institutional specific privacy issues such as a review and approval flow</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Calibri" pitchFamily="34" charset="0"/>
              <a:ea typeface="MS PGothic" pitchFamily="34" charset="-128"/>
              <a:cs typeface="MS PGothic"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Calibri" pitchFamily="34" charset="0"/>
                <a:ea typeface="MS PGothic" pitchFamily="34" charset="-128"/>
                <a:cs typeface="MS PGothic" charset="0"/>
              </a:rPr>
              <a:t>&lt;click&gt;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Calibri" pitchFamily="34" charset="0"/>
              <a:ea typeface="MS PGothic" pitchFamily="34" charset="-128"/>
              <a:cs typeface="MS PGothic"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In this work, no attempt has been made to constrain data set sizes. As an example, KFP could be modified to return no results if a minimum threshold is not met or, alternatively, data boosting techniques in combination with synthesis could be used based on the risk profile of the data owner(s).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&lt;click&gt;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Use existing privacy measurements such as differential privacy to create metrics to accompany a synthetic data set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&lt;click&gt;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rPr>
              <a:t>Make code available as python package installable via pip or </a:t>
            </a:r>
            <a:r>
              <a:rPr lang="en-US" sz="1200" kern="1200" dirty="0" err="1">
                <a:solidFill>
                  <a:schemeClr val="tx1"/>
                </a:solidFill>
                <a:effectLst/>
                <a:latin typeface="Calibri" pitchFamily="34" charset="0"/>
                <a:ea typeface="MS PGothic" pitchFamily="34" charset="-128"/>
              </a:rPr>
              <a:t>conda</a:t>
            </a:r>
            <a:endParaRPr lang="en-US" sz="1200" kern="1200" dirty="0">
              <a:solidFill>
                <a:schemeClr val="tx1"/>
              </a:solidFill>
              <a:effectLst/>
              <a:latin typeface="Calibri" pitchFamily="34" charset="0"/>
              <a:ea typeface="MS PGothic"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Calibri" pitchFamily="34" charset="0"/>
              <a:ea typeface="MS PGothic"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Calibri" pitchFamily="34" charset="0"/>
                <a:ea typeface="MS PGothic" pitchFamily="34" charset="-128"/>
              </a:rPr>
              <a:t>&lt;click&gt;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Calibri" pitchFamily="34" charset="0"/>
              <a:ea typeface="MS PGothic"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last area recommended for further research is to deploy and observe the use of KFP in an active environment where researchers are working with sensitive datasets and see what others identify as feature gaps.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Calibri" pitchFamily="34" charset="0"/>
              <a:ea typeface="MS PGothic" pitchFamily="34" charset="-128"/>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24</a:t>
            </a:fld>
            <a:endParaRPr lang="en-US"/>
          </a:p>
        </p:txBody>
      </p:sp>
    </p:spTree>
    <p:extLst>
      <p:ext uri="{BB962C8B-B14F-4D97-AF65-F5344CB8AC3E}">
        <p14:creationId xmlns:p14="http://schemas.microsoft.com/office/powerpoint/2010/main" val="2454914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If anyone would like a copy of the Kung Faux Pandas paper to read, I have several copies to hand out.</a:t>
            </a:r>
          </a:p>
        </p:txBody>
      </p:sp>
      <p:sp>
        <p:nvSpPr>
          <p:cNvPr id="4" name="Slide Number Placeholder 3"/>
          <p:cNvSpPr>
            <a:spLocks noGrp="1"/>
          </p:cNvSpPr>
          <p:nvPr>
            <p:ph type="sldNum" sz="quarter" idx="5"/>
          </p:nvPr>
        </p:nvSpPr>
        <p:spPr/>
        <p:txBody>
          <a:bodyPr/>
          <a:lstStyle/>
          <a:p>
            <a:fld id="{CEFA16CB-AEBE-4616-A0C2-923B64A8254D}" type="slidenum">
              <a:rPr lang="en-US" smtClean="0"/>
              <a:pPr/>
              <a:t>25</a:t>
            </a:fld>
            <a:endParaRPr lang="en-US" dirty="0"/>
          </a:p>
        </p:txBody>
      </p:sp>
    </p:spTree>
    <p:extLst>
      <p:ext uri="{BB962C8B-B14F-4D97-AF65-F5344CB8AC3E}">
        <p14:creationId xmlns:p14="http://schemas.microsoft.com/office/powerpoint/2010/main" val="1048108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 research is done, you throw a party</a:t>
            </a:r>
          </a:p>
          <a:p>
            <a:endParaRPr lang="en-US" dirty="0"/>
          </a:p>
          <a:p>
            <a:r>
              <a:rPr lang="en-US" b="1" dirty="0"/>
              <a:t>&lt;click to show paper icon&gt;</a:t>
            </a:r>
          </a:p>
          <a:p>
            <a:endParaRPr lang="en-US" b="1" dirty="0"/>
          </a:p>
          <a:p>
            <a:r>
              <a:rPr lang="en-US" b="0" dirty="0"/>
              <a:t>Then you have to really get to work and share your results.</a:t>
            </a:r>
          </a:p>
          <a:p>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addition to the purpose of publishing your work to show your value to the informatics community and your employer or grant agency, </a:t>
            </a:r>
            <a:r>
              <a:rPr lang="en-US" b="1" dirty="0"/>
              <a:t>&lt;click to show next slide&gt;</a:t>
            </a:r>
          </a:p>
          <a:p>
            <a:endParaRPr lang="en-US" b="0"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909965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hope that the research we do makes a difference in the lives of individuals. The path to making a difference lies in others reproducing and replicating our results to form scientific consensus. As shown in this diagram from Roger Peng there is a continuum between replication and non–replication. In order to move toward an ideal gold standard of full replication and reproducibility, data is a critical element. However, as is the case for most of us, we work with protected health data.</a:t>
            </a:r>
          </a:p>
          <a:p>
            <a:endParaRPr lang="en-US" dirty="0"/>
          </a:p>
          <a:p>
            <a:r>
              <a:rPr lang="en-US" dirty="0"/>
              <a:t>In order to protect the privacy of individuals, we cannot share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&lt;click to show no-phi&gt;</a:t>
            </a:r>
          </a:p>
          <a:p>
            <a:endParaRPr lang="en-US" dirty="0"/>
          </a:p>
          <a:p>
            <a:r>
              <a:rPr lang="en-US" dirty="0"/>
              <a:t>the actual data that we used to achieve our results. So, the diagram has to be amended to remove the data sharing portion. We are sadly left with not achieving the gold standard of full replication.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most cases, the best we can do is share our code and some summary statistics that prevent full replication.</a:t>
            </a:r>
          </a:p>
          <a:p>
            <a:endParaRPr lang="en-US" dirty="0"/>
          </a:p>
          <a:p>
            <a:r>
              <a:rPr lang="en-US" b="1" dirty="0"/>
              <a:t>&lt;next slide&gt;</a:t>
            </a:r>
          </a:p>
        </p:txBody>
      </p:sp>
      <p:sp>
        <p:nvSpPr>
          <p:cNvPr id="4" name="Slide Number Placeholder 3"/>
          <p:cNvSpPr>
            <a:spLocks noGrp="1"/>
          </p:cNvSpPr>
          <p:nvPr>
            <p:ph type="sldNum" sz="quarter" idx="5"/>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879260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HIPAA Privacy Rule, we have 2 options for de-identification; however, many health care organizations are highly risk averse and prefer to not release even de-identified data due to re-identification risks and legal fears.</a:t>
            </a:r>
          </a:p>
          <a:p>
            <a:endParaRPr lang="en-US" b="1" dirty="0"/>
          </a:p>
          <a:p>
            <a:r>
              <a:rPr lang="en-US" b="1" dirty="0"/>
              <a:t>&lt;next slide&gt;</a:t>
            </a:r>
          </a:p>
        </p:txBody>
      </p:sp>
      <p:sp>
        <p:nvSpPr>
          <p:cNvPr id="4" name="Slide Number Placeholder 3"/>
          <p:cNvSpPr>
            <a:spLocks noGrp="1"/>
          </p:cNvSpPr>
          <p:nvPr>
            <p:ph type="sldNum" sz="quarter" idx="5"/>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2975630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Kung Faux Pandas tool that we developed, abbreviated as K-F-P hereafter, is aimed at helping to solve the data sharing problem. As a quick explanation for the name: Faux is in reference to artificial, similar to how faux fur or faux leather is used in place of real animal derived materials. We based our tool around the Python Pandas data science library. And lastly, we added the term Kung just because it sounded cool with faux and pandas.</a:t>
            </a:r>
          </a:p>
          <a:p>
            <a:endParaRPr lang="en-US" b="1" dirty="0"/>
          </a:p>
          <a:p>
            <a:r>
              <a:rPr lang="en-US" dirty="0"/>
              <a:t>In addition to data sharing for replication purposes,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&lt;click to show data exploration image&gt;</a:t>
            </a:r>
          </a:p>
          <a:p>
            <a:endParaRPr lang="en-US" dirty="0"/>
          </a:p>
          <a:p>
            <a:r>
              <a:rPr lang="en-US" dirty="0"/>
              <a:t>it can also be used for initial data exploration (such as before IRB approval) or in learning situations – getting students real enough data for them to learn how to do research without endangering privacy.</a:t>
            </a:r>
          </a:p>
          <a:p>
            <a:endParaRPr lang="en-US" dirty="0"/>
          </a:p>
          <a:p>
            <a:r>
              <a:rPr lang="en-US" dirty="0"/>
              <a:t>Here are some of the unique contributions that KFP makes:</a:t>
            </a:r>
          </a:p>
          <a:p>
            <a:endParaRPr lang="en-US" dirty="0"/>
          </a:p>
          <a:p>
            <a:pPr marL="0" indent="0">
              <a:buFontTx/>
              <a:buNone/>
            </a:pPr>
            <a:r>
              <a:rPr lang="en-US" b="1" dirty="0"/>
              <a:t>&lt;click to show mountain&gt;</a:t>
            </a:r>
          </a:p>
          <a:p>
            <a:pPr marL="0" indent="0">
              <a:buFontTx/>
              <a:buNone/>
            </a:pPr>
            <a:endParaRPr lang="en-US" b="1" dirty="0"/>
          </a:p>
          <a:p>
            <a:pPr marL="0" indent="0">
              <a:buFontTx/>
              <a:buNone/>
            </a:pPr>
            <a:r>
              <a:rPr lang="en-US" b="0" dirty="0"/>
              <a:t>There’s a mountain of data out there, getting around it and understanding it is complicated. Our tool can be used as a self-service data synthesis tool. Our tool can put a smile on your face as you can begin exploring a synthetic version of data for preliminary results before going through the full PHI approval process.</a:t>
            </a:r>
          </a:p>
          <a:p>
            <a:pPr marL="0" indent="0">
              <a:buFontTx/>
              <a:buNone/>
            </a:pPr>
            <a:endParaRPr lang="en-US" b="0" dirty="0"/>
          </a:p>
          <a:p>
            <a:pPr marL="0" indent="0">
              <a:buFontTx/>
              <a:buNone/>
            </a:pPr>
            <a:r>
              <a:rPr lang="en-US" b="0" dirty="0"/>
              <a:t>Additionally, </a:t>
            </a:r>
            <a:r>
              <a:rPr lang="en-US" dirty="0"/>
              <a:t>No configuration is required; though users can configure synthesis parameters if desired.</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7</a:t>
            </a:fld>
            <a:endParaRPr lang="en-US" dirty="0"/>
          </a:p>
        </p:txBody>
      </p:sp>
    </p:spTree>
    <p:extLst>
      <p:ext uri="{BB962C8B-B14F-4D97-AF65-F5344CB8AC3E}">
        <p14:creationId xmlns:p14="http://schemas.microsoft.com/office/powerpoint/2010/main" val="234846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Calibri" pitchFamily="34" charset="0"/>
                <a:ea typeface="MS PGothic" pitchFamily="34" charset="-128"/>
                <a:cs typeface="MS PGothic" charset="0"/>
              </a:rPr>
              <a:t>KFP allows for the modular combination of privacy protection methods. We have </a:t>
            </a:r>
            <a:r>
              <a:rPr lang="en-US" dirty="0"/>
              <a:t>implemented 2 different synthetic data methods; adding new methods is also supported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1" kern="1200" dirty="0">
                <a:solidFill>
                  <a:schemeClr val="tx1"/>
                </a:solidFill>
                <a:effectLst/>
                <a:latin typeface="Calibri" pitchFamily="34" charset="0"/>
                <a:ea typeface="MS PGothic" pitchFamily="34" charset="-128"/>
                <a:cs typeface="MS PGothic" charset="0"/>
              </a:rPr>
              <a:t>&lt;click&gt;</a:t>
            </a:r>
          </a:p>
          <a:p>
            <a:pPr marL="171450" indent="-171450">
              <a:buFont typeface="Arial" panose="020B0604020202020204" pitchFamily="34" charset="0"/>
              <a:buChar char="•"/>
            </a:pPr>
            <a:r>
              <a:rPr lang="en-US" dirty="0"/>
              <a:t>Lastly, we give you the maps and plans to build on our work – we have made available source code, multiple methods for using our software, and unit tests.</a:t>
            </a:r>
          </a:p>
        </p:txBody>
      </p:sp>
      <p:sp>
        <p:nvSpPr>
          <p:cNvPr id="4" name="Slide Number Placeholder 3"/>
          <p:cNvSpPr>
            <a:spLocks noGrp="1"/>
          </p:cNvSpPr>
          <p:nvPr>
            <p:ph type="sldNum" sz="quarter" idx="5"/>
          </p:nvPr>
        </p:nvSpPr>
        <p:spPr/>
        <p:txBody>
          <a:bodyPr/>
          <a:lstStyle/>
          <a:p>
            <a:fld id="{CEFA16CB-AEBE-4616-A0C2-923B64A8254D}" type="slidenum">
              <a:rPr lang="en-US" smtClean="0"/>
              <a:pPr/>
              <a:t>8</a:t>
            </a:fld>
            <a:endParaRPr lang="en-US" dirty="0"/>
          </a:p>
        </p:txBody>
      </p:sp>
    </p:spTree>
    <p:extLst>
      <p:ext uri="{BB962C8B-B14F-4D97-AF65-F5344CB8AC3E}">
        <p14:creationId xmlns:p14="http://schemas.microsoft.com/office/powerpoint/2010/main" val="2933887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overview of how KFP works, here is a high level diagram. </a:t>
            </a:r>
          </a:p>
          <a:p>
            <a:endParaRPr lang="en-US" dirty="0"/>
          </a:p>
          <a:p>
            <a:r>
              <a:rPr lang="en-US" dirty="0"/>
              <a:t>Normally, a data scientist or other computational researcher would need special permission to access protected data. By providing an intermediary, similar to an honest broker used in  health information exchanges, a researcher can access synthesized data in an ad-hoc and exploratory manner without needing to see the actual source data.</a:t>
            </a:r>
          </a:p>
        </p:txBody>
      </p:sp>
      <p:sp>
        <p:nvSpPr>
          <p:cNvPr id="4" name="Slide Number Placeholder 3"/>
          <p:cNvSpPr>
            <a:spLocks noGrp="1"/>
          </p:cNvSpPr>
          <p:nvPr>
            <p:ph type="sldNum" sz="quarter" idx="5"/>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165847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more detailed look at the architecture. A user submits a query to our system which is pre-processed to remove invalid SQL commands such as delete, insert, update. Next the query is logged to record what query was submitted. The processed query is then executed against the protected data source and then the query response is handed off to our synthesis process. Users can select the synthesis method desired and then they only receive the synthetic response back from the synthesis process.</a:t>
            </a:r>
          </a:p>
        </p:txBody>
      </p:sp>
      <p:sp>
        <p:nvSpPr>
          <p:cNvPr id="4" name="Slide Number Placeholder 3"/>
          <p:cNvSpPr>
            <a:spLocks noGrp="1"/>
          </p:cNvSpPr>
          <p:nvPr>
            <p:ph type="sldNum" sz="quarter" idx="5"/>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2924193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AMIA</a:t>
            </a:r>
            <a:endParaRPr lang="en-US" sz="1600" b="0">
              <a:solidFill>
                <a:schemeClr val="tx1"/>
              </a:solidFill>
              <a:latin typeface="+mn-lt"/>
              <a:cs typeface="Roboto Regular"/>
            </a:endParaRPr>
          </a:p>
          <a:p>
            <a:pPr>
              <a:spcBef>
                <a:spcPts val="1000"/>
              </a:spcBef>
            </a:pPr>
            <a:r>
              <a:rPr lang="en-US" sz="1600" b="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AMIA</a:t>
            </a:r>
            <a:r>
              <a:rPr lang="en-US" sz="1600" b="0" baseline="0">
                <a:solidFill>
                  <a:schemeClr val="tx1"/>
                </a:solidFill>
                <a:latin typeface="+mn-lt"/>
              </a:rPr>
              <a:t> i</a:t>
            </a:r>
            <a:r>
              <a:rPr lang="en-US" sz="1600" b="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a:solidFill>
                  <a:schemeClr val="tx1"/>
                </a:solidFill>
                <a:latin typeface="Arial" pitchFamily="34" charset="0"/>
                <a:ea typeface="MS PGothic" pitchFamily="34" charset="-128"/>
                <a:cs typeface="Roboto Regular"/>
              </a:rPr>
              <a:t>www.amia.org</a:t>
            </a:r>
            <a:endParaRPr lang="en-US" sz="1600" b="1" kern="1200">
              <a:solidFill>
                <a:schemeClr val="accent1"/>
              </a:solidFill>
              <a:latin typeface="Arial" pitchFamily="34" charset="0"/>
              <a:ea typeface="MS PGothic" pitchFamily="34" charset="-128"/>
              <a:cs typeface="Roboto Regular"/>
            </a:endParaRPr>
          </a:p>
          <a:p>
            <a:pPr>
              <a:spcBef>
                <a:spcPts val="1000"/>
              </a:spcBef>
            </a:pPr>
            <a:r>
              <a:rPr lang="en-US" sz="1600" b="1" kern="1200">
                <a:solidFill>
                  <a:schemeClr val="accent1"/>
                </a:solidFill>
                <a:latin typeface="Arial" pitchFamily="34" charset="0"/>
                <a:ea typeface="MS PGothic" pitchFamily="34" charset="-128"/>
                <a:cs typeface="Roboto Regular"/>
              </a:rPr>
              <a:t>#</a:t>
            </a:r>
            <a:r>
              <a:rPr lang="en-US" sz="1600" b="1" kern="1200" err="1">
                <a:solidFill>
                  <a:schemeClr val="accent1"/>
                </a:solidFill>
                <a:latin typeface="Arial" pitchFamily="34" charset="0"/>
                <a:ea typeface="MS PGothic" pitchFamily="34" charset="-128"/>
                <a:cs typeface="Roboto Regular"/>
              </a:rPr>
              <a:t>WhyInformatics</a:t>
            </a:r>
            <a:endParaRPr lang="en-US" sz="1600" b="1" kern="120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AMIA</a:t>
            </a:r>
            <a:endParaRPr lang="en-US" sz="1600" b="0">
              <a:solidFill>
                <a:schemeClr val="tx1"/>
              </a:solidFill>
              <a:latin typeface="+mn-lt"/>
              <a:cs typeface="Roboto Regular"/>
            </a:endParaRPr>
          </a:p>
          <a:p>
            <a:pPr>
              <a:spcBef>
                <a:spcPts val="1000"/>
              </a:spcBef>
            </a:pPr>
            <a:r>
              <a:rPr lang="en-US" sz="1600" b="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AMIA</a:t>
            </a:r>
            <a:r>
              <a:rPr lang="en-US" sz="1600" b="0" baseline="0">
                <a:solidFill>
                  <a:schemeClr val="tx1"/>
                </a:solidFill>
                <a:latin typeface="+mn-lt"/>
              </a:rPr>
              <a:t> i</a:t>
            </a:r>
            <a:r>
              <a:rPr lang="en-US" sz="1600" b="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a:solidFill>
                  <a:schemeClr val="tx1"/>
                </a:solidFill>
                <a:latin typeface="Arial" pitchFamily="34" charset="0"/>
                <a:ea typeface="MS PGothic" pitchFamily="34" charset="-128"/>
                <a:cs typeface="Roboto Regular"/>
              </a:rPr>
              <a:t>www.amia.org</a:t>
            </a:r>
            <a:endParaRPr lang="en-US" sz="1600" b="1" kern="1200">
              <a:solidFill>
                <a:schemeClr val="accent1"/>
              </a:solidFill>
              <a:latin typeface="Arial" pitchFamily="34" charset="0"/>
              <a:ea typeface="MS PGothic" pitchFamily="34" charset="-128"/>
              <a:cs typeface="Roboto Regular"/>
            </a:endParaRPr>
          </a:p>
          <a:p>
            <a:pPr>
              <a:spcBef>
                <a:spcPts val="1000"/>
              </a:spcBef>
            </a:pPr>
            <a:r>
              <a:rPr lang="en-US" sz="1600" b="1" kern="1200">
                <a:solidFill>
                  <a:schemeClr val="accent1"/>
                </a:solidFill>
                <a:latin typeface="Arial" pitchFamily="34" charset="0"/>
                <a:ea typeface="MS PGothic" pitchFamily="34" charset="-128"/>
                <a:cs typeface="Roboto Regular"/>
              </a:rPr>
              <a:t>#</a:t>
            </a:r>
            <a:r>
              <a:rPr lang="en-US" sz="1600" b="1" kern="1200" err="1">
                <a:solidFill>
                  <a:schemeClr val="accent1"/>
                </a:solidFill>
                <a:latin typeface="Arial" pitchFamily="34" charset="0"/>
                <a:ea typeface="MS PGothic" pitchFamily="34" charset="-128"/>
                <a:cs typeface="Roboto Regular"/>
              </a:rPr>
              <a:t>WhyInformatics</a:t>
            </a:r>
            <a:endParaRPr lang="en-US" sz="1600" b="1" kern="120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dirty="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dirty="0"/>
              <a:t>2019 Informatics Summit  |   amia.org</a:t>
            </a:r>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dirty="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dirty="0"/>
              <a:t>2019 Informatics Summit  |   amia.org</a:t>
            </a:r>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dirty="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dirty="0"/>
              <a:t>2019 Informatics Summit  |   amia.org</a:t>
            </a:r>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dirty="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dirty="0"/>
              <a:t>2019 Informatics Summit  |   amia.org</a:t>
            </a:r>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t>
            </a:r>
            <a:r>
              <a:rPr lang="en-US" sz="1600" b="0" dirty="0" err="1">
                <a:solidFill>
                  <a:schemeClr val="tx1"/>
                </a:solidFill>
                <a:latin typeface="+mn-lt"/>
                <a:cs typeface="Roboto Regular"/>
              </a:rPr>
              <a:t>AMIAinformatics</a:t>
            </a:r>
            <a:endParaRPr lang="en-US" sz="1600" b="0" dirty="0">
              <a:solidFill>
                <a:schemeClr val="tx1"/>
              </a:solidFill>
              <a:latin typeface="+mn-lt"/>
              <a:cs typeface="Roboto Regular"/>
            </a:endParaRP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a:solidFill>
                  <a:schemeClr val="accent1"/>
                </a:solidFill>
                <a:latin typeface="+mn-lt"/>
                <a:ea typeface="MS PGothic" pitchFamily="34" charset="-128"/>
                <a:cs typeface="Roboto Regular"/>
              </a:rPr>
              <a:t>#WhyInformatics</a:t>
            </a:r>
            <a:endParaRPr lang="en-US" sz="1600" b="1">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t>
            </a:r>
            <a:r>
              <a:rPr lang="en-US" sz="1600" b="0" err="1">
                <a:solidFill>
                  <a:schemeClr val="tx1"/>
                </a:solidFill>
                <a:latin typeface="+mn-lt"/>
              </a:rPr>
              <a:t>AMIAInformatics</a:t>
            </a:r>
            <a:endParaRPr lang="en-US" sz="1600" b="0">
              <a:solidFill>
                <a:schemeClr val="tx1"/>
              </a:solidFill>
              <a:latin typeface="+mn-lt"/>
              <a:cs typeface="Roboto Regular"/>
            </a:endParaRPr>
          </a:p>
          <a:p>
            <a:pPr>
              <a:spcBef>
                <a:spcPts val="1000"/>
              </a:spcBef>
            </a:pPr>
            <a:r>
              <a:rPr lang="en-US" sz="1600" b="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t>
            </a:r>
            <a:r>
              <a:rPr lang="en-US" sz="1600" b="0" err="1">
                <a:solidFill>
                  <a:schemeClr val="tx1"/>
                </a:solidFill>
                <a:latin typeface="+mn-lt"/>
              </a:rPr>
              <a:t>AMIAInformatics</a:t>
            </a:r>
            <a:endParaRPr lang="en-US" sz="1600" b="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a:solidFill>
                  <a:schemeClr val="accent1"/>
                </a:solidFill>
                <a:latin typeface="+mn-lt"/>
                <a:ea typeface="MS PGothic" pitchFamily="34" charset="-128"/>
                <a:cs typeface="Roboto Regular"/>
              </a:rPr>
              <a:t>#WhyInformatics</a:t>
            </a:r>
            <a:endParaRPr lang="en-US" sz="1600" b="1">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a:solidFill>
                  <a:schemeClr val="accent1"/>
                </a:solidFill>
                <a:latin typeface="Roboto Regular"/>
                <a:cs typeface="Roboto Regular"/>
              </a:rPr>
              <a:t>Discovering</a:t>
            </a:r>
            <a:r>
              <a:rPr lang="en-US" sz="240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a:solidFill>
                  <a:schemeClr val="accent1"/>
                </a:solidFill>
                <a:latin typeface="Roboto Regular"/>
                <a:cs typeface="Roboto Regular"/>
              </a:rPr>
              <a:t>Accelerating </a:t>
            </a:r>
            <a:r>
              <a:rPr lang="en-US" sz="2400">
                <a:solidFill>
                  <a:schemeClr val="accent1"/>
                </a:solidFill>
                <a:latin typeface="Roboto Regular"/>
                <a:cs typeface="Roboto Regular"/>
              </a:rPr>
              <a:t>healthcare</a:t>
            </a:r>
            <a:r>
              <a:rPr lang="en-US" sz="2400" baseline="0">
                <a:solidFill>
                  <a:schemeClr val="accent1"/>
                </a:solidFill>
                <a:latin typeface="Roboto Regular"/>
                <a:cs typeface="Roboto Regular"/>
              </a:rPr>
              <a:t> transformation.</a:t>
            </a:r>
            <a:endParaRPr lang="en-US" sz="240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11.jpe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2.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dirty="0">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dirty="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dirty="0"/>
              <a:t>2019 Informatics Summit  |   amia.org</a:t>
            </a:r>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dirty="0">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dirty="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dirty="0"/>
              <a:t>2019 Informatics Summit  |   amia.org</a:t>
            </a:r>
          </a:p>
        </p:txBody>
      </p:sp>
      <p:pic>
        <p:nvPicPr>
          <p:cNvPr id="7" name="Picture 6" descr="amia-logo_color.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hyperlink" Target="https://www.ncbi.nlm.nih.gov/pmc/articles/PMC3383002/"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UD2V/kungfauxpanda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s://pytest.org/" TargetMode="External"/><Relationship Id="rId4" Type="http://schemas.openxmlformats.org/officeDocument/2006/relationships/hyperlink" Target="https://hub.docker.com/r/blackspot/synthesi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hyperlink" Target="https://www.ncbi.nlm.nih.gov/pmc/articles/PMC3383002/"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944879" y="2232660"/>
            <a:ext cx="3967187" cy="1395254"/>
          </a:xfrm>
        </p:spPr>
        <p:txBody>
          <a:bodyPr/>
          <a:lstStyle/>
          <a:p>
            <a:r>
              <a:rPr lang="en-US" dirty="0"/>
              <a:t>Seth Russell</a:t>
            </a:r>
          </a:p>
          <a:p>
            <a:pPr lvl="1"/>
            <a:r>
              <a:rPr lang="en-US" dirty="0"/>
              <a:t>University of Colorado Anschutz Medical Campus</a:t>
            </a:r>
            <a:endParaRPr lang="en-US" dirty="0">
              <a:highlight>
                <a:srgbClr val="FFFF00"/>
              </a:highlight>
            </a:endParaRPr>
          </a:p>
          <a:p>
            <a:pPr lvl="1"/>
            <a:r>
              <a:rPr lang="en-US" dirty="0"/>
              <a:t>Twitter: @magic__lantern</a:t>
            </a:r>
          </a:p>
          <a:p>
            <a:pPr lvl="1"/>
            <a:r>
              <a:rPr lang="en-US" dirty="0"/>
              <a:t>GitHub: magic-lantern;</a:t>
            </a:r>
          </a:p>
          <a:p>
            <a:pPr lvl="1"/>
            <a:r>
              <a:rPr lang="en-US" dirty="0"/>
              <a:t>Project URL: https://github.com/CUD2V/kungfauxpandas</a:t>
            </a:r>
            <a:endParaRPr lang="en-US" dirty="0">
              <a:highlight>
                <a:srgbClr val="FFFF00"/>
              </a:highlight>
            </a:endParaRPr>
          </a:p>
          <a:p>
            <a:pPr lvl="1"/>
            <a:r>
              <a:rPr lang="en-US" dirty="0"/>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a:xfrm>
            <a:off x="327661" y="1025725"/>
            <a:ext cx="8816340" cy="1112108"/>
          </a:xfrm>
        </p:spPr>
        <p:txBody>
          <a:bodyPr/>
          <a:lstStyle/>
          <a:p>
            <a:endParaRPr lang="en-US" dirty="0"/>
          </a:p>
          <a:p>
            <a:r>
              <a:rPr lang="en-US" dirty="0"/>
              <a:t>Kung Faux Pandas: Simplifying privacy protection</a:t>
            </a:r>
          </a:p>
          <a:p>
            <a:pPr lvl="1"/>
            <a:r>
              <a:rPr lang="en-US" dirty="0"/>
              <a:t>Oral Presentations - Privacy and Bias in Data Science</a:t>
            </a:r>
          </a:p>
          <a:p>
            <a:pPr lvl="1"/>
            <a:r>
              <a:rPr lang="en-US" dirty="0"/>
              <a:t>S45</a:t>
            </a:r>
          </a:p>
        </p:txBody>
      </p:sp>
      <p:sp>
        <p:nvSpPr>
          <p:cNvPr id="6" name="Subtitle 3">
            <a:extLst>
              <a:ext uri="{FF2B5EF4-FFF2-40B4-BE49-F238E27FC236}">
                <a16:creationId xmlns:a16="http://schemas.microsoft.com/office/drawing/2014/main" id="{A739A01E-37C2-A243-92B1-983684C71CF4}"/>
              </a:ext>
            </a:extLst>
          </p:cNvPr>
          <p:cNvSpPr txBox="1">
            <a:spLocks/>
          </p:cNvSpPr>
          <p:nvPr/>
        </p:nvSpPr>
        <p:spPr bwMode="auto">
          <a:xfrm>
            <a:off x="5320145" y="2232660"/>
            <a:ext cx="3621075"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lgn="l" rtl="0" eaLnBrk="1" fontAlgn="base" hangingPunct="1">
              <a:spcBef>
                <a:spcPts val="400"/>
              </a:spcBef>
              <a:spcAft>
                <a:spcPct val="0"/>
              </a:spcAft>
              <a:buFontTx/>
              <a:buNone/>
              <a:defRPr sz="1400" b="1">
                <a:solidFill>
                  <a:schemeClr val="tx1"/>
                </a:solidFill>
                <a:latin typeface="Arial"/>
                <a:ea typeface="MS PGothic" pitchFamily="34" charset="-128"/>
                <a:cs typeface="Arial"/>
              </a:defRPr>
            </a:lvl1pPr>
            <a:lvl2pPr marL="0" indent="0" algn="l" rtl="0" eaLnBrk="1" fontAlgn="base" hangingPunct="1">
              <a:spcBef>
                <a:spcPts val="400"/>
              </a:spcBef>
              <a:spcAft>
                <a:spcPct val="0"/>
              </a:spcAft>
              <a:buClr>
                <a:schemeClr val="accent1"/>
              </a:buClr>
              <a:buFont typeface="Arial"/>
              <a:buNone/>
              <a:defRPr sz="1200" baseline="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kern="0" dirty="0">
                <a:solidFill>
                  <a:schemeClr val="tx1">
                    <a:lumMod val="50000"/>
                    <a:lumOff val="50000"/>
                  </a:schemeClr>
                </a:solidFill>
              </a:rPr>
              <a:t>paper co-authors:</a:t>
            </a:r>
          </a:p>
          <a:p>
            <a:pPr lvl="1"/>
            <a:r>
              <a:rPr lang="en-US" kern="0" dirty="0">
                <a:solidFill>
                  <a:schemeClr val="tx1">
                    <a:lumMod val="50000"/>
                    <a:lumOff val="50000"/>
                  </a:schemeClr>
                </a:solidFill>
              </a:rPr>
              <a:t>James King MIDS</a:t>
            </a:r>
          </a:p>
          <a:p>
            <a:pPr lvl="1"/>
            <a:r>
              <a:rPr lang="en-US" kern="0" dirty="0">
                <a:solidFill>
                  <a:schemeClr val="tx1">
                    <a:lumMod val="50000"/>
                    <a:lumOff val="50000"/>
                  </a:schemeClr>
                </a:solidFill>
              </a:rPr>
              <a:t>Tellen D. Bennett, MD, MS</a:t>
            </a:r>
          </a:p>
          <a:p>
            <a:pPr lvl="1"/>
            <a:r>
              <a:rPr lang="en-US" kern="0" dirty="0">
                <a:solidFill>
                  <a:schemeClr val="tx1">
                    <a:lumMod val="50000"/>
                    <a:lumOff val="50000"/>
                  </a:schemeClr>
                </a:solidFill>
              </a:rPr>
              <a:t>Debashis Ghosh, PhD</a:t>
            </a:r>
          </a:p>
        </p:txBody>
      </p:sp>
      <p:pic>
        <p:nvPicPr>
          <p:cNvPr id="2" name="Picture 1">
            <a:extLst>
              <a:ext uri="{FF2B5EF4-FFF2-40B4-BE49-F238E27FC236}">
                <a16:creationId xmlns:a16="http://schemas.microsoft.com/office/drawing/2014/main" id="{0D6CED3D-6528-0242-85ED-A048616B1202}"/>
              </a:ext>
            </a:extLst>
          </p:cNvPr>
          <p:cNvPicPr>
            <a:picLocks noChangeAspect="1"/>
          </p:cNvPicPr>
          <p:nvPr/>
        </p:nvPicPr>
        <p:blipFill>
          <a:blip r:embed="rId3"/>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EBF5D64F-9B89-814D-925E-EBCD1884A32D}"/>
              </a:ext>
            </a:extLst>
          </p:cNvPr>
          <p:cNvPicPr>
            <a:picLocks noChangeAspect="1"/>
          </p:cNvPicPr>
          <p:nvPr/>
        </p:nvPicPr>
        <p:blipFill>
          <a:blip r:embed="rId4"/>
          <a:stretch>
            <a:fillRect/>
          </a:stretch>
        </p:blipFill>
        <p:spPr>
          <a:xfrm>
            <a:off x="3522744" y="245150"/>
            <a:ext cx="5127788" cy="659287"/>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KFP System Architecture Part 2</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10</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pic>
        <p:nvPicPr>
          <p:cNvPr id="6" name="Picture 5">
            <a:extLst>
              <a:ext uri="{FF2B5EF4-FFF2-40B4-BE49-F238E27FC236}">
                <a16:creationId xmlns:a16="http://schemas.microsoft.com/office/drawing/2014/main" id="{FB179647-7898-FC46-B166-0C70DA97FA21}"/>
              </a:ext>
            </a:extLst>
          </p:cNvPr>
          <p:cNvPicPr>
            <a:picLocks noChangeAspect="1"/>
          </p:cNvPicPr>
          <p:nvPr/>
        </p:nvPicPr>
        <p:blipFill>
          <a:blip r:embed="rId3"/>
          <a:stretch>
            <a:fillRect/>
          </a:stretch>
        </p:blipFill>
        <p:spPr>
          <a:xfrm>
            <a:off x="241300" y="1085850"/>
            <a:ext cx="8661400" cy="2971800"/>
          </a:xfrm>
          <a:prstGeom prst="rect">
            <a:avLst/>
          </a:prstGeom>
        </p:spPr>
      </p:pic>
      <p:sp>
        <p:nvSpPr>
          <p:cNvPr id="7" name="TextBox 6">
            <a:extLst>
              <a:ext uri="{FF2B5EF4-FFF2-40B4-BE49-F238E27FC236}">
                <a16:creationId xmlns:a16="http://schemas.microsoft.com/office/drawing/2014/main" id="{557DDC99-3803-FD4B-82C9-08E5D94BBC53}"/>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1340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Provided Interfaces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11</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pic>
        <p:nvPicPr>
          <p:cNvPr id="7" name="Picture 6">
            <a:extLst>
              <a:ext uri="{FF2B5EF4-FFF2-40B4-BE49-F238E27FC236}">
                <a16:creationId xmlns:a16="http://schemas.microsoft.com/office/drawing/2014/main" id="{12D25E8C-3AD9-D84F-842E-260DC6CE0E55}"/>
              </a:ext>
            </a:extLst>
          </p:cNvPr>
          <p:cNvPicPr>
            <a:picLocks noChangeAspect="1"/>
          </p:cNvPicPr>
          <p:nvPr/>
        </p:nvPicPr>
        <p:blipFill>
          <a:blip r:embed="rId3"/>
          <a:stretch>
            <a:fillRect/>
          </a:stretch>
        </p:blipFill>
        <p:spPr>
          <a:xfrm>
            <a:off x="4455763" y="808471"/>
            <a:ext cx="4688237" cy="3899034"/>
          </a:xfrm>
          <a:prstGeom prst="rect">
            <a:avLst/>
          </a:prstGeom>
          <a:ln>
            <a:noFill/>
          </a:ln>
        </p:spPr>
      </p:pic>
      <p:sp>
        <p:nvSpPr>
          <p:cNvPr id="8" name="TextBox 7">
            <a:extLst>
              <a:ext uri="{FF2B5EF4-FFF2-40B4-BE49-F238E27FC236}">
                <a16:creationId xmlns:a16="http://schemas.microsoft.com/office/drawing/2014/main" id="{87BE59A7-54C8-FF47-B5BB-425E3B223923}"/>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
        <p:nvSpPr>
          <p:cNvPr id="9" name="Content Placeholder 2">
            <a:extLst>
              <a:ext uri="{FF2B5EF4-FFF2-40B4-BE49-F238E27FC236}">
                <a16:creationId xmlns:a16="http://schemas.microsoft.com/office/drawing/2014/main" id="{AC641913-A1AF-B947-9524-59F87A197F89}"/>
              </a:ext>
            </a:extLst>
          </p:cNvPr>
          <p:cNvSpPr>
            <a:spLocks noGrp="1"/>
          </p:cNvSpPr>
          <p:nvPr>
            <p:ph sz="quarter" idx="12"/>
          </p:nvPr>
        </p:nvSpPr>
        <p:spPr>
          <a:xfrm>
            <a:off x="547077" y="939255"/>
            <a:ext cx="3713638" cy="3570961"/>
          </a:xfrm>
        </p:spPr>
        <p:txBody>
          <a:bodyPr/>
          <a:lstStyle/>
          <a:p>
            <a:pPr lvl="1"/>
            <a:r>
              <a:rPr lang="en-US" sz="1800" dirty="0">
                <a:solidFill>
                  <a:schemeClr val="tx1"/>
                </a:solidFill>
              </a:rPr>
              <a:t>HTML/JS UI</a:t>
            </a:r>
          </a:p>
          <a:p>
            <a:pPr lvl="1"/>
            <a:r>
              <a:rPr lang="en-US" sz="1800" dirty="0">
                <a:solidFill>
                  <a:schemeClr val="tx1"/>
                </a:solidFill>
              </a:rPr>
              <a:t>REST API</a:t>
            </a:r>
          </a:p>
          <a:p>
            <a:pPr marL="274320" lvl="1" indent="0">
              <a:buNone/>
            </a:pPr>
            <a:endParaRPr lang="en-US" sz="1800" dirty="0">
              <a:solidFill>
                <a:schemeClr val="tx1"/>
              </a:solidFill>
            </a:endParaRPr>
          </a:p>
          <a:p>
            <a:pPr lvl="1"/>
            <a:r>
              <a:rPr lang="en-US" sz="1800" dirty="0">
                <a:solidFill>
                  <a:schemeClr val="tx1"/>
                </a:solidFill>
              </a:rPr>
              <a:t>Python API</a:t>
            </a:r>
          </a:p>
        </p:txBody>
      </p:sp>
      <p:sp>
        <p:nvSpPr>
          <p:cNvPr id="3" name="TextBox 2">
            <a:extLst>
              <a:ext uri="{FF2B5EF4-FFF2-40B4-BE49-F238E27FC236}">
                <a16:creationId xmlns:a16="http://schemas.microsoft.com/office/drawing/2014/main" id="{9E586DE5-E2D4-E04B-A15A-F9EA360C4100}"/>
              </a:ext>
            </a:extLst>
          </p:cNvPr>
          <p:cNvSpPr txBox="1"/>
          <p:nvPr/>
        </p:nvSpPr>
        <p:spPr>
          <a:xfrm>
            <a:off x="1118586" y="1651247"/>
            <a:ext cx="7096815" cy="338554"/>
          </a:xfrm>
          <a:prstGeom prst="rect">
            <a:avLst/>
          </a:prstGeom>
          <a:noFill/>
        </p:spPr>
        <p:txBody>
          <a:bodyPr wrap="none" rtlCol="0">
            <a:spAutoFit/>
          </a:bodyPr>
          <a:lstStyle/>
          <a:p>
            <a:r>
              <a:rPr lang="en-US" sz="1600" dirty="0">
                <a:solidFill>
                  <a:schemeClr val="accent1">
                    <a:lumMod val="50000"/>
                  </a:schemeClr>
                </a:solidFill>
                <a:latin typeface="Menlo" panose="020B0609030804020204" pitchFamily="49" charset="0"/>
                <a:ea typeface="Menlo" panose="020B0609030804020204" pitchFamily="49" charset="0"/>
                <a:cs typeface="Menlo" panose="020B0609030804020204" pitchFamily="49" charset="0"/>
              </a:rPr>
              <a:t>HTTP GET http://localhost:8000/</a:t>
            </a:r>
            <a:r>
              <a:rPr lang="en-US" sz="1600" dirty="0" err="1">
                <a:solidFill>
                  <a:schemeClr val="accent1">
                    <a:lumMod val="50000"/>
                  </a:schemeClr>
                </a:solidFill>
                <a:latin typeface="Menlo" panose="020B0609030804020204" pitchFamily="49" charset="0"/>
                <a:ea typeface="Menlo" panose="020B0609030804020204" pitchFamily="49" charset="0"/>
                <a:cs typeface="Menlo" panose="020B0609030804020204" pitchFamily="49" charset="0"/>
              </a:rPr>
              <a:t>synthesize_data?query</a:t>
            </a:r>
            <a:r>
              <a:rPr lang="en-US" sz="1600" dirty="0">
                <a:solidFill>
                  <a:schemeClr val="accent1">
                    <a:lumMod val="50000"/>
                  </a:schemeClr>
                </a:solidFill>
                <a:latin typeface="Menlo" panose="020B0609030804020204" pitchFamily="49" charset="0"/>
                <a:ea typeface="Menlo" panose="020B0609030804020204" pitchFamily="49" charset="0"/>
                <a:cs typeface="Menlo" panose="020B0609030804020204" pitchFamily="49" charset="0"/>
              </a:rPr>
              <a:t>=...</a:t>
            </a:r>
          </a:p>
        </p:txBody>
      </p:sp>
      <p:pic>
        <p:nvPicPr>
          <p:cNvPr id="10" name="Picture 9">
            <a:extLst>
              <a:ext uri="{FF2B5EF4-FFF2-40B4-BE49-F238E27FC236}">
                <a16:creationId xmlns:a16="http://schemas.microsoft.com/office/drawing/2014/main" id="{78EBE7EB-737B-5F4A-B6C2-E4E01DB1E08F}"/>
              </a:ext>
            </a:extLst>
          </p:cNvPr>
          <p:cNvPicPr>
            <a:picLocks noChangeAspect="1"/>
          </p:cNvPicPr>
          <p:nvPr/>
        </p:nvPicPr>
        <p:blipFill>
          <a:blip r:embed="rId4"/>
          <a:stretch>
            <a:fillRect/>
          </a:stretch>
        </p:blipFill>
        <p:spPr>
          <a:xfrm>
            <a:off x="1216241" y="2392113"/>
            <a:ext cx="9144000" cy="619360"/>
          </a:xfrm>
          <a:prstGeom prst="rect">
            <a:avLst/>
          </a:prstGeom>
        </p:spPr>
      </p:pic>
    </p:spTree>
    <p:extLst>
      <p:ext uri="{BB962C8B-B14F-4D97-AF65-F5344CB8AC3E}">
        <p14:creationId xmlns:p14="http://schemas.microsoft.com/office/powerpoint/2010/main" val="392336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0" presetClass="exit" presetSubtype="0" fill="hold" nodeType="withEffect">
                                  <p:stCondLst>
                                    <p:cond delay="0"/>
                                  </p:stCondLst>
                                  <p:childTnLst>
                                    <p:animEffect transition="out" filter="fade">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Included Synthesis Methods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12</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E05088E-31FB-0A44-92DD-B73F0BF46DA4}"/>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32B88C01-C7B1-254B-989D-A99509FAE96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57107" y="2450878"/>
            <a:ext cx="3185270" cy="1037735"/>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0FE6EDF7-FC75-DC44-9F3D-2656C74CCC99}"/>
              </a:ext>
            </a:extLst>
          </p:cNvPr>
          <p:cNvPicPr>
            <a:picLocks noChangeAspect="1"/>
          </p:cNvPicPr>
          <p:nvPr/>
        </p:nvPicPr>
        <p:blipFill>
          <a:blip r:embed="rId4"/>
          <a:stretch>
            <a:fillRect/>
          </a:stretch>
        </p:blipFill>
        <p:spPr>
          <a:xfrm>
            <a:off x="4572000" y="2052374"/>
            <a:ext cx="4153638" cy="2603907"/>
          </a:xfrm>
          <a:prstGeom prst="rect">
            <a:avLst/>
          </a:prstGeom>
        </p:spPr>
      </p:pic>
      <p:sp>
        <p:nvSpPr>
          <p:cNvPr id="9" name="TextBox 8">
            <a:extLst>
              <a:ext uri="{FF2B5EF4-FFF2-40B4-BE49-F238E27FC236}">
                <a16:creationId xmlns:a16="http://schemas.microsoft.com/office/drawing/2014/main" id="{19712945-56F5-144E-9231-1291500E3F23}"/>
              </a:ext>
            </a:extLst>
          </p:cNvPr>
          <p:cNvSpPr txBox="1"/>
          <p:nvPr/>
        </p:nvSpPr>
        <p:spPr>
          <a:xfrm>
            <a:off x="656816" y="3536397"/>
            <a:ext cx="3585853" cy="461665"/>
          </a:xfrm>
          <a:prstGeom prst="rect">
            <a:avLst/>
          </a:prstGeom>
          <a:noFill/>
        </p:spPr>
        <p:txBody>
          <a:bodyPr wrap="none" rtlCol="0">
            <a:spAutoFit/>
          </a:bodyPr>
          <a:lstStyle/>
          <a:p>
            <a:r>
              <a:rPr lang="en-US" dirty="0" err="1"/>
              <a:t>scipy.stats.gaussian_kde</a:t>
            </a:r>
            <a:endParaRPr lang="en-US" dirty="0"/>
          </a:p>
        </p:txBody>
      </p:sp>
      <p:pic>
        <p:nvPicPr>
          <p:cNvPr id="10" name="Picture 9" descr="A close up of a sign&#10;&#10;Description automatically generated">
            <a:extLst>
              <a:ext uri="{FF2B5EF4-FFF2-40B4-BE49-F238E27FC236}">
                <a16:creationId xmlns:a16="http://schemas.microsoft.com/office/drawing/2014/main" id="{D59B3521-6F73-5646-A149-E21BAB7966E6}"/>
              </a:ext>
            </a:extLst>
          </p:cNvPr>
          <p:cNvPicPr>
            <a:picLocks noChangeAspect="1"/>
          </p:cNvPicPr>
          <p:nvPr/>
        </p:nvPicPr>
        <p:blipFill>
          <a:blip r:embed="rId5"/>
          <a:stretch>
            <a:fillRect/>
          </a:stretch>
        </p:blipFill>
        <p:spPr>
          <a:xfrm>
            <a:off x="1635899" y="884552"/>
            <a:ext cx="5872203" cy="1114053"/>
          </a:xfrm>
          <a:prstGeom prst="rect">
            <a:avLst/>
          </a:prstGeom>
        </p:spPr>
      </p:pic>
    </p:spTree>
    <p:extLst>
      <p:ext uri="{BB962C8B-B14F-4D97-AF65-F5344CB8AC3E}">
        <p14:creationId xmlns:p14="http://schemas.microsoft.com/office/powerpoint/2010/main" val="213241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Included Synthesis Methods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13</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E05088E-31FB-0A44-92DD-B73F0BF46DA4}"/>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10" name="Picture 9" descr="A screenshot of a cell phone&#10;&#10;Description automatically generated">
            <a:extLst>
              <a:ext uri="{FF2B5EF4-FFF2-40B4-BE49-F238E27FC236}">
                <a16:creationId xmlns:a16="http://schemas.microsoft.com/office/drawing/2014/main" id="{2EF530E5-C75E-FC47-BDBD-40600840E49B}"/>
              </a:ext>
            </a:extLst>
          </p:cNvPr>
          <p:cNvPicPr>
            <a:picLocks noChangeAspect="1"/>
          </p:cNvPicPr>
          <p:nvPr/>
        </p:nvPicPr>
        <p:blipFill>
          <a:blip r:embed="rId3"/>
          <a:stretch>
            <a:fillRect/>
          </a:stretch>
        </p:blipFill>
        <p:spPr>
          <a:xfrm>
            <a:off x="446861" y="1432015"/>
            <a:ext cx="8250279" cy="2531509"/>
          </a:xfrm>
          <a:prstGeom prst="rect">
            <a:avLst/>
          </a:prstGeom>
        </p:spPr>
      </p:pic>
      <p:sp>
        <p:nvSpPr>
          <p:cNvPr id="11" name="TextBox 10">
            <a:extLst>
              <a:ext uri="{FF2B5EF4-FFF2-40B4-BE49-F238E27FC236}">
                <a16:creationId xmlns:a16="http://schemas.microsoft.com/office/drawing/2014/main" id="{4C323821-1F24-4E42-818E-2F461FAC21DE}"/>
              </a:ext>
            </a:extLst>
          </p:cNvPr>
          <p:cNvSpPr txBox="1"/>
          <p:nvPr/>
        </p:nvSpPr>
        <p:spPr>
          <a:xfrm>
            <a:off x="446861" y="832315"/>
            <a:ext cx="3968394" cy="461665"/>
          </a:xfrm>
          <a:prstGeom prst="rect">
            <a:avLst/>
          </a:prstGeom>
          <a:noFill/>
        </p:spPr>
        <p:txBody>
          <a:bodyPr wrap="none" rtlCol="0">
            <a:spAutoFit/>
          </a:bodyPr>
          <a:lstStyle/>
          <a:p>
            <a:r>
              <a:rPr lang="en-US" dirty="0"/>
              <a:t>Independent Attribute Mode</a:t>
            </a:r>
          </a:p>
        </p:txBody>
      </p:sp>
      <p:sp>
        <p:nvSpPr>
          <p:cNvPr id="12" name="Rounded Rectangle 11">
            <a:extLst>
              <a:ext uri="{FF2B5EF4-FFF2-40B4-BE49-F238E27FC236}">
                <a16:creationId xmlns:a16="http://schemas.microsoft.com/office/drawing/2014/main" id="{8BB7E62F-E345-2445-AC69-15B745A9E527}"/>
              </a:ext>
            </a:extLst>
          </p:cNvPr>
          <p:cNvSpPr/>
          <p:nvPr/>
        </p:nvSpPr>
        <p:spPr>
          <a:xfrm>
            <a:off x="2955851" y="1352436"/>
            <a:ext cx="1358454" cy="2531509"/>
          </a:xfrm>
          <a:prstGeom prst="roundRect">
            <a:avLst/>
          </a:prstGeom>
          <a:noFill/>
          <a:ln w="28575">
            <a:solidFill>
              <a:srgbClr val="92D05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Rounded Rectangle 12">
            <a:extLst>
              <a:ext uri="{FF2B5EF4-FFF2-40B4-BE49-F238E27FC236}">
                <a16:creationId xmlns:a16="http://schemas.microsoft.com/office/drawing/2014/main" id="{8F9E3763-7C56-654B-89A6-1608FCC77146}"/>
              </a:ext>
            </a:extLst>
          </p:cNvPr>
          <p:cNvSpPr/>
          <p:nvPr/>
        </p:nvSpPr>
        <p:spPr>
          <a:xfrm>
            <a:off x="4355869" y="1352436"/>
            <a:ext cx="1995055" cy="2531509"/>
          </a:xfrm>
          <a:prstGeom prst="roundRect">
            <a:avLst/>
          </a:prstGeom>
          <a:noFill/>
          <a:ln w="28575">
            <a:solidFill>
              <a:srgbClr val="00B0F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Rounded Rectangle 13">
            <a:extLst>
              <a:ext uri="{FF2B5EF4-FFF2-40B4-BE49-F238E27FC236}">
                <a16:creationId xmlns:a16="http://schemas.microsoft.com/office/drawing/2014/main" id="{61E8A7A6-4FCF-BD49-AEF5-14051EE8E09A}"/>
              </a:ext>
            </a:extLst>
          </p:cNvPr>
          <p:cNvSpPr/>
          <p:nvPr/>
        </p:nvSpPr>
        <p:spPr>
          <a:xfrm>
            <a:off x="6393711" y="1352436"/>
            <a:ext cx="992373" cy="2531509"/>
          </a:xfrm>
          <a:prstGeom prst="roundRect">
            <a:avLst/>
          </a:prstGeom>
          <a:noFill/>
          <a:ln w="28575">
            <a:solidFill>
              <a:srgbClr val="00206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Rounded Rectangle 14">
            <a:extLst>
              <a:ext uri="{FF2B5EF4-FFF2-40B4-BE49-F238E27FC236}">
                <a16:creationId xmlns:a16="http://schemas.microsoft.com/office/drawing/2014/main" id="{A1AE79BB-D351-314C-9C57-3FE9DDC340DB}"/>
              </a:ext>
            </a:extLst>
          </p:cNvPr>
          <p:cNvSpPr/>
          <p:nvPr/>
        </p:nvSpPr>
        <p:spPr>
          <a:xfrm>
            <a:off x="1623237" y="1352436"/>
            <a:ext cx="1261730" cy="2531509"/>
          </a:xfrm>
          <a:prstGeom prst="roundRect">
            <a:avLst/>
          </a:prstGeom>
          <a:noFill/>
          <a:ln w="28575">
            <a:solidFill>
              <a:srgbClr val="FFC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Rounded Rectangle 15">
            <a:extLst>
              <a:ext uri="{FF2B5EF4-FFF2-40B4-BE49-F238E27FC236}">
                <a16:creationId xmlns:a16="http://schemas.microsoft.com/office/drawing/2014/main" id="{30E06291-1E8B-E747-BE3C-9A970EEF3718}"/>
              </a:ext>
            </a:extLst>
          </p:cNvPr>
          <p:cNvSpPr/>
          <p:nvPr/>
        </p:nvSpPr>
        <p:spPr>
          <a:xfrm>
            <a:off x="498764" y="1352436"/>
            <a:ext cx="1047403" cy="2531509"/>
          </a:xfrm>
          <a:prstGeom prst="roundRect">
            <a:avLst/>
          </a:prstGeom>
          <a:noFill/>
          <a:ln w="28575">
            <a:solidFill>
              <a:srgbClr val="FF0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Rounded Rectangle 16">
            <a:extLst>
              <a:ext uri="{FF2B5EF4-FFF2-40B4-BE49-F238E27FC236}">
                <a16:creationId xmlns:a16="http://schemas.microsoft.com/office/drawing/2014/main" id="{85FA66DF-E416-9C4E-80BF-D5F0333680F2}"/>
              </a:ext>
            </a:extLst>
          </p:cNvPr>
          <p:cNvSpPr/>
          <p:nvPr/>
        </p:nvSpPr>
        <p:spPr>
          <a:xfrm>
            <a:off x="7421526" y="1352436"/>
            <a:ext cx="1179365" cy="2531509"/>
          </a:xfrm>
          <a:prstGeom prst="roundRect">
            <a:avLst/>
          </a:prstGeom>
          <a:noFill/>
          <a:ln w="28575">
            <a:solidFill>
              <a:srgbClr val="727274"/>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9" name="Picture 18">
            <a:extLst>
              <a:ext uri="{FF2B5EF4-FFF2-40B4-BE49-F238E27FC236}">
                <a16:creationId xmlns:a16="http://schemas.microsoft.com/office/drawing/2014/main" id="{11F48E4B-3B1A-194F-A1EA-2943B384B708}"/>
              </a:ext>
            </a:extLst>
          </p:cNvPr>
          <p:cNvPicPr>
            <a:picLocks noChangeAspect="1"/>
          </p:cNvPicPr>
          <p:nvPr/>
        </p:nvPicPr>
        <p:blipFill>
          <a:blip r:embed="rId4"/>
          <a:stretch>
            <a:fillRect/>
          </a:stretch>
        </p:blipFill>
        <p:spPr>
          <a:xfrm>
            <a:off x="386722" y="3903325"/>
            <a:ext cx="1201073" cy="796534"/>
          </a:xfrm>
          <a:prstGeom prst="rect">
            <a:avLst/>
          </a:prstGeom>
        </p:spPr>
      </p:pic>
      <p:pic>
        <p:nvPicPr>
          <p:cNvPr id="21" name="Picture 20">
            <a:extLst>
              <a:ext uri="{FF2B5EF4-FFF2-40B4-BE49-F238E27FC236}">
                <a16:creationId xmlns:a16="http://schemas.microsoft.com/office/drawing/2014/main" id="{5662C415-F370-0A48-B384-4CACF5E42ABD}"/>
              </a:ext>
            </a:extLst>
          </p:cNvPr>
          <p:cNvPicPr>
            <a:picLocks noChangeAspect="1"/>
          </p:cNvPicPr>
          <p:nvPr/>
        </p:nvPicPr>
        <p:blipFill>
          <a:blip r:embed="rId5"/>
          <a:stretch>
            <a:fillRect/>
          </a:stretch>
        </p:blipFill>
        <p:spPr>
          <a:xfrm>
            <a:off x="1647934" y="3910102"/>
            <a:ext cx="1179365" cy="771123"/>
          </a:xfrm>
          <a:prstGeom prst="rect">
            <a:avLst/>
          </a:prstGeom>
        </p:spPr>
      </p:pic>
      <p:pic>
        <p:nvPicPr>
          <p:cNvPr id="23" name="Picture 22">
            <a:extLst>
              <a:ext uri="{FF2B5EF4-FFF2-40B4-BE49-F238E27FC236}">
                <a16:creationId xmlns:a16="http://schemas.microsoft.com/office/drawing/2014/main" id="{0DF62FDF-C264-1649-AA8E-FD4F6FBC5711}"/>
              </a:ext>
            </a:extLst>
          </p:cNvPr>
          <p:cNvPicPr>
            <a:picLocks noChangeAspect="1"/>
          </p:cNvPicPr>
          <p:nvPr/>
        </p:nvPicPr>
        <p:blipFill>
          <a:blip r:embed="rId6"/>
          <a:stretch>
            <a:fillRect/>
          </a:stretch>
        </p:blipFill>
        <p:spPr>
          <a:xfrm>
            <a:off x="3081587" y="3918681"/>
            <a:ext cx="1179365" cy="765822"/>
          </a:xfrm>
          <a:prstGeom prst="rect">
            <a:avLst/>
          </a:prstGeom>
        </p:spPr>
      </p:pic>
      <p:pic>
        <p:nvPicPr>
          <p:cNvPr id="25" name="Picture 24">
            <a:extLst>
              <a:ext uri="{FF2B5EF4-FFF2-40B4-BE49-F238E27FC236}">
                <a16:creationId xmlns:a16="http://schemas.microsoft.com/office/drawing/2014/main" id="{673999DB-F51E-164F-8AC0-B2177767AB41}"/>
              </a:ext>
            </a:extLst>
          </p:cNvPr>
          <p:cNvPicPr>
            <a:picLocks noChangeAspect="1"/>
          </p:cNvPicPr>
          <p:nvPr/>
        </p:nvPicPr>
        <p:blipFill>
          <a:blip r:embed="rId7"/>
          <a:stretch>
            <a:fillRect/>
          </a:stretch>
        </p:blipFill>
        <p:spPr>
          <a:xfrm>
            <a:off x="4867309" y="3894008"/>
            <a:ext cx="1179365" cy="796534"/>
          </a:xfrm>
          <a:prstGeom prst="rect">
            <a:avLst/>
          </a:prstGeom>
        </p:spPr>
      </p:pic>
      <p:pic>
        <p:nvPicPr>
          <p:cNvPr id="26" name="Picture 25">
            <a:extLst>
              <a:ext uri="{FF2B5EF4-FFF2-40B4-BE49-F238E27FC236}">
                <a16:creationId xmlns:a16="http://schemas.microsoft.com/office/drawing/2014/main" id="{DAF55285-F409-A04A-8C2C-45EBD021CDC7}"/>
              </a:ext>
            </a:extLst>
          </p:cNvPr>
          <p:cNvPicPr>
            <a:picLocks noChangeAspect="1"/>
          </p:cNvPicPr>
          <p:nvPr/>
        </p:nvPicPr>
        <p:blipFill>
          <a:blip r:embed="rId4"/>
          <a:stretch>
            <a:fillRect/>
          </a:stretch>
        </p:blipFill>
        <p:spPr>
          <a:xfrm>
            <a:off x="6282689" y="3900949"/>
            <a:ext cx="1201073" cy="796534"/>
          </a:xfrm>
          <a:prstGeom prst="rect">
            <a:avLst/>
          </a:prstGeom>
        </p:spPr>
      </p:pic>
      <p:pic>
        <p:nvPicPr>
          <p:cNvPr id="27" name="Picture 26">
            <a:extLst>
              <a:ext uri="{FF2B5EF4-FFF2-40B4-BE49-F238E27FC236}">
                <a16:creationId xmlns:a16="http://schemas.microsoft.com/office/drawing/2014/main" id="{A536F6D6-A29B-844A-9026-71C2DA04C679}"/>
              </a:ext>
            </a:extLst>
          </p:cNvPr>
          <p:cNvPicPr>
            <a:picLocks noChangeAspect="1"/>
          </p:cNvPicPr>
          <p:nvPr/>
        </p:nvPicPr>
        <p:blipFill>
          <a:blip r:embed="rId5"/>
          <a:stretch>
            <a:fillRect/>
          </a:stretch>
        </p:blipFill>
        <p:spPr>
          <a:xfrm>
            <a:off x="7467714" y="3913654"/>
            <a:ext cx="1179365" cy="771123"/>
          </a:xfrm>
          <a:prstGeom prst="rect">
            <a:avLst/>
          </a:prstGeom>
        </p:spPr>
      </p:pic>
    </p:spTree>
    <p:extLst>
      <p:ext uri="{BB962C8B-B14F-4D97-AF65-F5344CB8AC3E}">
        <p14:creationId xmlns:p14="http://schemas.microsoft.com/office/powerpoint/2010/main" val="328517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3C84B0-BB72-1E4A-BB94-97B27FD838C6}"/>
              </a:ext>
              <a:ext uri="{C183D7F6-B498-43B3-948B-1728B52AA6E4}">
                <adec:decorative xmlns:adec="http://schemas.microsoft.com/office/drawing/2017/decorative" val="1"/>
              </a:ext>
            </a:extLst>
          </p:cNvPr>
          <p:cNvPicPr>
            <a:picLocks noChangeAspect="1"/>
          </p:cNvPicPr>
          <p:nvPr/>
        </p:nvPicPr>
        <p:blipFill rotWithShape="1">
          <a:blip r:embed="rId3"/>
          <a:srcRect t="1876"/>
          <a:stretch/>
        </p:blipFill>
        <p:spPr>
          <a:xfrm>
            <a:off x="4935166" y="791886"/>
            <a:ext cx="4093645" cy="3915240"/>
          </a:xfrm>
          <a:prstGeom prst="rect">
            <a:avLst/>
          </a:prstGeom>
        </p:spPr>
      </p:pic>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Included Synthesis Methods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14</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E05088E-31FB-0A44-92DD-B73F0BF46DA4}"/>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4C323821-1F24-4E42-818E-2F461FAC21DE}"/>
              </a:ext>
            </a:extLst>
          </p:cNvPr>
          <p:cNvSpPr txBox="1"/>
          <p:nvPr/>
        </p:nvSpPr>
        <p:spPr>
          <a:xfrm>
            <a:off x="446861" y="832315"/>
            <a:ext cx="3694281" cy="461665"/>
          </a:xfrm>
          <a:prstGeom prst="rect">
            <a:avLst/>
          </a:prstGeom>
          <a:noFill/>
        </p:spPr>
        <p:txBody>
          <a:bodyPr wrap="none" rtlCol="0">
            <a:spAutoFit/>
          </a:bodyPr>
          <a:lstStyle/>
          <a:p>
            <a:r>
              <a:rPr lang="en-US" dirty="0"/>
              <a:t>Correlated Attribute Mode</a:t>
            </a:r>
          </a:p>
        </p:txBody>
      </p:sp>
      <p:sp>
        <p:nvSpPr>
          <p:cNvPr id="8" name="TextBox 7">
            <a:extLst>
              <a:ext uri="{FF2B5EF4-FFF2-40B4-BE49-F238E27FC236}">
                <a16:creationId xmlns:a16="http://schemas.microsoft.com/office/drawing/2014/main" id="{BF875FC3-10DD-C74F-8470-6BC4548063A3}"/>
              </a:ext>
            </a:extLst>
          </p:cNvPr>
          <p:cNvSpPr txBox="1"/>
          <p:nvPr/>
        </p:nvSpPr>
        <p:spPr>
          <a:xfrm>
            <a:off x="115189" y="4298722"/>
            <a:ext cx="3824514" cy="400110"/>
          </a:xfrm>
          <a:prstGeom prst="rect">
            <a:avLst/>
          </a:prstGeom>
          <a:noFill/>
        </p:spPr>
        <p:txBody>
          <a:bodyPr wrap="square" rtlCol="0">
            <a:spAutoFit/>
          </a:bodyPr>
          <a:lstStyle/>
          <a:p>
            <a:r>
              <a:rPr lang="en-US" sz="1000" dirty="0">
                <a:solidFill>
                  <a:schemeClr val="tx1">
                    <a:lumMod val="50000"/>
                    <a:lumOff val="50000"/>
                  </a:schemeClr>
                </a:solidFill>
              </a:rPr>
              <a:t>“</a:t>
            </a:r>
            <a:r>
              <a:rPr lang="en-US" sz="1000" dirty="0" err="1">
                <a:solidFill>
                  <a:schemeClr val="tx1">
                    <a:lumMod val="50000"/>
                    <a:lumOff val="50000"/>
                  </a:schemeClr>
                </a:solidFill>
              </a:rPr>
              <a:t>DataSynthesizer</a:t>
            </a:r>
            <a:r>
              <a:rPr lang="en-US" sz="1000" dirty="0">
                <a:solidFill>
                  <a:schemeClr val="tx1">
                    <a:lumMod val="50000"/>
                    <a:lumOff val="50000"/>
                  </a:schemeClr>
                </a:solidFill>
              </a:rPr>
              <a:t>: Privacy-Preserving Synthetic Datasets” </a:t>
            </a:r>
          </a:p>
          <a:p>
            <a:r>
              <a:rPr lang="en-US" sz="1000" dirty="0">
                <a:solidFill>
                  <a:schemeClr val="tx1">
                    <a:lumMod val="50000"/>
                    <a:lumOff val="50000"/>
                  </a:schemeClr>
                </a:solidFill>
              </a:rPr>
              <a:t>https://</a:t>
            </a:r>
            <a:r>
              <a:rPr lang="en-US" sz="1000" dirty="0" err="1">
                <a:solidFill>
                  <a:schemeClr val="tx1">
                    <a:lumMod val="50000"/>
                    <a:lumOff val="50000"/>
                  </a:schemeClr>
                </a:solidFill>
              </a:rPr>
              <a:t>dl.acm.org</a:t>
            </a:r>
            <a:r>
              <a:rPr lang="en-US" sz="1000" dirty="0">
                <a:solidFill>
                  <a:schemeClr val="tx1">
                    <a:lumMod val="50000"/>
                    <a:lumOff val="50000"/>
                  </a:schemeClr>
                </a:solidFill>
              </a:rPr>
              <a:t>/</a:t>
            </a:r>
            <a:r>
              <a:rPr lang="en-US" sz="1000" dirty="0" err="1">
                <a:solidFill>
                  <a:schemeClr val="tx1">
                    <a:lumMod val="50000"/>
                    <a:lumOff val="50000"/>
                  </a:schemeClr>
                </a:solidFill>
              </a:rPr>
              <a:t>citation.cfm?doid</a:t>
            </a:r>
            <a:r>
              <a:rPr lang="en-US" sz="1000" dirty="0">
                <a:solidFill>
                  <a:schemeClr val="tx1">
                    <a:lumMod val="50000"/>
                    <a:lumOff val="50000"/>
                  </a:schemeClr>
                </a:solidFill>
              </a:rPr>
              <a:t>=3085504.3091117</a:t>
            </a:r>
          </a:p>
        </p:txBody>
      </p:sp>
    </p:spTree>
    <p:extLst>
      <p:ext uri="{BB962C8B-B14F-4D97-AF65-F5344CB8AC3E}">
        <p14:creationId xmlns:p14="http://schemas.microsoft.com/office/powerpoint/2010/main" val="2199593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Performance of Synthesis Methods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15</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7" name="TextBox 6">
            <a:extLst>
              <a:ext uri="{FF2B5EF4-FFF2-40B4-BE49-F238E27FC236}">
                <a16:creationId xmlns:a16="http://schemas.microsoft.com/office/drawing/2014/main" id="{AB8057B0-04C2-6F48-8408-6C60EC638913}"/>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graphicFrame>
        <p:nvGraphicFramePr>
          <p:cNvPr id="3" name="Table 2">
            <a:extLst>
              <a:ext uri="{FF2B5EF4-FFF2-40B4-BE49-F238E27FC236}">
                <a16:creationId xmlns:a16="http://schemas.microsoft.com/office/drawing/2014/main" id="{8B593C2E-300A-714A-A67F-0B0568347F4F}"/>
              </a:ext>
            </a:extLst>
          </p:cNvPr>
          <p:cNvGraphicFramePr>
            <a:graphicFrameLocks noGrp="1"/>
          </p:cNvGraphicFramePr>
          <p:nvPr>
            <p:extLst>
              <p:ext uri="{D42A27DB-BD31-4B8C-83A1-F6EECF244321}">
                <p14:modId xmlns:p14="http://schemas.microsoft.com/office/powerpoint/2010/main" val="3494958365"/>
              </p:ext>
            </p:extLst>
          </p:nvPr>
        </p:nvGraphicFramePr>
        <p:xfrm>
          <a:off x="1610739" y="1869251"/>
          <a:ext cx="5922522" cy="2225040"/>
        </p:xfrm>
        <a:graphic>
          <a:graphicData uri="http://schemas.openxmlformats.org/drawingml/2006/table">
            <a:tbl>
              <a:tblPr firstRow="1" bandRow="1">
                <a:tableStyleId>{5C22544A-7EE6-4342-B048-85BDC9FD1C3A}</a:tableStyleId>
              </a:tblPr>
              <a:tblGrid>
                <a:gridCol w="4724587">
                  <a:extLst>
                    <a:ext uri="{9D8B030D-6E8A-4147-A177-3AD203B41FA5}">
                      <a16:colId xmlns:a16="http://schemas.microsoft.com/office/drawing/2014/main" val="1478508307"/>
                    </a:ext>
                  </a:extLst>
                </a:gridCol>
                <a:gridCol w="1197935">
                  <a:extLst>
                    <a:ext uri="{9D8B030D-6E8A-4147-A177-3AD203B41FA5}">
                      <a16:colId xmlns:a16="http://schemas.microsoft.com/office/drawing/2014/main" val="1160340817"/>
                    </a:ext>
                  </a:extLst>
                </a:gridCol>
              </a:tblGrid>
              <a:tr h="370840">
                <a:tc>
                  <a:txBody>
                    <a:bodyPr/>
                    <a:lstStyle/>
                    <a:p>
                      <a:r>
                        <a:rPr lang="en-US" dirty="0"/>
                        <a:t>Method</a:t>
                      </a:r>
                    </a:p>
                  </a:txBody>
                  <a:tcPr/>
                </a:tc>
                <a:tc>
                  <a:txBody>
                    <a:bodyPr/>
                    <a:lstStyle/>
                    <a:p>
                      <a:r>
                        <a:rPr lang="en-US" dirty="0"/>
                        <a:t>Seconds</a:t>
                      </a:r>
                    </a:p>
                  </a:txBody>
                  <a:tcPr/>
                </a:tc>
                <a:extLst>
                  <a:ext uri="{0D108BD9-81ED-4DB2-BD59-A6C34878D82A}">
                    <a16:rowId xmlns:a16="http://schemas.microsoft.com/office/drawing/2014/main" val="960543147"/>
                  </a:ext>
                </a:extLst>
              </a:tr>
              <a:tr h="370840">
                <a:tc>
                  <a:txBody>
                    <a:bodyPr/>
                    <a:lstStyle/>
                    <a:p>
                      <a:r>
                        <a:rPr lang="en-US" dirty="0"/>
                        <a:t>Kernel Density Estimator Independent </a:t>
                      </a:r>
                    </a:p>
                  </a:txBody>
                  <a:tcPr/>
                </a:tc>
                <a:tc>
                  <a:txBody>
                    <a:bodyPr/>
                    <a:lstStyle/>
                    <a:p>
                      <a:pPr algn="r"/>
                      <a:r>
                        <a:rPr lang="en-US" dirty="0"/>
                        <a:t>0.1</a:t>
                      </a:r>
                    </a:p>
                  </a:txBody>
                  <a:tcPr/>
                </a:tc>
                <a:extLst>
                  <a:ext uri="{0D108BD9-81ED-4DB2-BD59-A6C34878D82A}">
                    <a16:rowId xmlns:a16="http://schemas.microsoft.com/office/drawing/2014/main" val="2600836081"/>
                  </a:ext>
                </a:extLst>
              </a:tr>
              <a:tr h="370840">
                <a:tc>
                  <a:txBody>
                    <a:bodyPr/>
                    <a:lstStyle/>
                    <a:p>
                      <a:r>
                        <a:rPr lang="en-US" dirty="0"/>
                        <a:t>Kernel Density Estimator Correlated</a:t>
                      </a:r>
                    </a:p>
                  </a:txBody>
                  <a:tcPr/>
                </a:tc>
                <a:tc>
                  <a:txBody>
                    <a:bodyPr/>
                    <a:lstStyle/>
                    <a:p>
                      <a:pPr algn="r"/>
                      <a:r>
                        <a:rPr lang="en-US" dirty="0"/>
                        <a:t>120.0</a:t>
                      </a:r>
                    </a:p>
                  </a:txBody>
                  <a:tcPr/>
                </a:tc>
                <a:extLst>
                  <a:ext uri="{0D108BD9-81ED-4DB2-BD59-A6C34878D82A}">
                    <a16:rowId xmlns:a16="http://schemas.microsoft.com/office/drawing/2014/main" val="1992697763"/>
                  </a:ext>
                </a:extLst>
              </a:tr>
              <a:tr h="370840">
                <a:tc>
                  <a:txBody>
                    <a:bodyPr/>
                    <a:lstStyle/>
                    <a:p>
                      <a:r>
                        <a:rPr lang="en-US" dirty="0" err="1"/>
                        <a:t>DataSynthesizer</a:t>
                      </a:r>
                      <a:r>
                        <a:rPr lang="en-US" dirty="0"/>
                        <a:t> Independent</a:t>
                      </a:r>
                    </a:p>
                  </a:txBody>
                  <a:tcPr/>
                </a:tc>
                <a:tc>
                  <a:txBody>
                    <a:bodyPr/>
                    <a:lstStyle/>
                    <a:p>
                      <a:pPr algn="r"/>
                      <a:r>
                        <a:rPr lang="en-US" dirty="0"/>
                        <a:t>2.6</a:t>
                      </a:r>
                    </a:p>
                  </a:txBody>
                  <a:tcPr/>
                </a:tc>
                <a:extLst>
                  <a:ext uri="{0D108BD9-81ED-4DB2-BD59-A6C34878D82A}">
                    <a16:rowId xmlns:a16="http://schemas.microsoft.com/office/drawing/2014/main" val="385778474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DataSynthesizer</a:t>
                      </a:r>
                      <a:r>
                        <a:rPr lang="en-US" dirty="0"/>
                        <a:t> Correlated</a:t>
                      </a:r>
                    </a:p>
                  </a:txBody>
                  <a:tcPr/>
                </a:tc>
                <a:tc>
                  <a:txBody>
                    <a:bodyPr/>
                    <a:lstStyle/>
                    <a:p>
                      <a:pPr algn="r"/>
                      <a:r>
                        <a:rPr lang="en-US" dirty="0"/>
                        <a:t>160.0</a:t>
                      </a:r>
                    </a:p>
                  </a:txBody>
                  <a:tcPr/>
                </a:tc>
                <a:extLst>
                  <a:ext uri="{0D108BD9-81ED-4DB2-BD59-A6C34878D82A}">
                    <a16:rowId xmlns:a16="http://schemas.microsoft.com/office/drawing/2014/main" val="42201131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DataSynthesizer</a:t>
                      </a:r>
                      <a:r>
                        <a:rPr lang="en-US" dirty="0"/>
                        <a:t> Correlated/custom config</a:t>
                      </a:r>
                    </a:p>
                  </a:txBody>
                  <a:tcPr/>
                </a:tc>
                <a:tc>
                  <a:txBody>
                    <a:bodyPr/>
                    <a:lstStyle/>
                    <a:p>
                      <a:pPr algn="r"/>
                      <a:r>
                        <a:rPr lang="en-US" dirty="0"/>
                        <a:t>2124.0</a:t>
                      </a:r>
                    </a:p>
                  </a:txBody>
                  <a:tcPr/>
                </a:tc>
                <a:extLst>
                  <a:ext uri="{0D108BD9-81ED-4DB2-BD59-A6C34878D82A}">
                    <a16:rowId xmlns:a16="http://schemas.microsoft.com/office/drawing/2014/main" val="1770893924"/>
                  </a:ext>
                </a:extLst>
              </a:tr>
            </a:tbl>
          </a:graphicData>
        </a:graphic>
      </p:graphicFrame>
      <p:sp>
        <p:nvSpPr>
          <p:cNvPr id="8" name="TextBox 7">
            <a:extLst>
              <a:ext uri="{FF2B5EF4-FFF2-40B4-BE49-F238E27FC236}">
                <a16:creationId xmlns:a16="http://schemas.microsoft.com/office/drawing/2014/main" id="{AEAA27CB-0D0D-8440-AF44-6B8A2FD6443A}"/>
              </a:ext>
            </a:extLst>
          </p:cNvPr>
          <p:cNvSpPr txBox="1"/>
          <p:nvPr/>
        </p:nvSpPr>
        <p:spPr>
          <a:xfrm>
            <a:off x="680484" y="1049079"/>
            <a:ext cx="6421758" cy="461665"/>
          </a:xfrm>
          <a:prstGeom prst="rect">
            <a:avLst/>
          </a:prstGeom>
          <a:noFill/>
        </p:spPr>
        <p:txBody>
          <a:bodyPr wrap="none" rtlCol="0">
            <a:spAutoFit/>
          </a:bodyPr>
          <a:lstStyle/>
          <a:p>
            <a:r>
              <a:rPr lang="en-US" dirty="0"/>
              <a:t>Time to analyze and synthesize 100,000 rows</a:t>
            </a:r>
          </a:p>
        </p:txBody>
      </p:sp>
      <p:sp>
        <p:nvSpPr>
          <p:cNvPr id="6" name="TextBox 5">
            <a:extLst>
              <a:ext uri="{FF2B5EF4-FFF2-40B4-BE49-F238E27FC236}">
                <a16:creationId xmlns:a16="http://schemas.microsoft.com/office/drawing/2014/main" id="{9EF4C28C-2BC3-2740-A69B-9C82C5A2024B}"/>
              </a:ext>
            </a:extLst>
          </p:cNvPr>
          <p:cNvSpPr txBox="1"/>
          <p:nvPr/>
        </p:nvSpPr>
        <p:spPr>
          <a:xfrm>
            <a:off x="311058" y="4304237"/>
            <a:ext cx="8515172" cy="369332"/>
          </a:xfrm>
          <a:prstGeom prst="rect">
            <a:avLst/>
          </a:prstGeom>
          <a:noFill/>
        </p:spPr>
        <p:txBody>
          <a:bodyPr wrap="square" rtlCol="0">
            <a:spAutoFit/>
          </a:bodyPr>
          <a:lstStyle/>
          <a:p>
            <a:pPr algn="ctr"/>
            <a:r>
              <a:rPr lang="en-US" sz="1800" dirty="0" err="1">
                <a:solidFill>
                  <a:schemeClr val="tx1">
                    <a:lumMod val="50000"/>
                    <a:lumOff val="50000"/>
                  </a:schemeClr>
                </a:solidFill>
              </a:rPr>
              <a:t>sourcecode</a:t>
            </a:r>
            <a:r>
              <a:rPr lang="en-US" sz="1800" dirty="0">
                <a:solidFill>
                  <a:schemeClr val="tx1">
                    <a:lumMod val="50000"/>
                    <a:lumOff val="50000"/>
                  </a:schemeClr>
                </a:solidFill>
              </a:rPr>
              <a:t>/python/notebooks/</a:t>
            </a:r>
            <a:r>
              <a:rPr lang="en-US" sz="1800" dirty="0" err="1">
                <a:solidFill>
                  <a:schemeClr val="tx1">
                    <a:lumMod val="50000"/>
                    <a:lumOff val="50000"/>
                  </a:schemeClr>
                </a:solidFill>
              </a:rPr>
              <a:t>performance_tests.ipynb</a:t>
            </a:r>
            <a:endParaRPr lang="en-US" sz="1800" dirty="0">
              <a:solidFill>
                <a:schemeClr val="tx1">
                  <a:lumMod val="50000"/>
                  <a:lumOff val="50000"/>
                </a:schemeClr>
              </a:solidFill>
            </a:endParaRPr>
          </a:p>
        </p:txBody>
      </p:sp>
      <p:sp>
        <p:nvSpPr>
          <p:cNvPr id="9" name="Left Arrow 8">
            <a:extLst>
              <a:ext uri="{FF2B5EF4-FFF2-40B4-BE49-F238E27FC236}">
                <a16:creationId xmlns:a16="http://schemas.microsoft.com/office/drawing/2014/main" id="{C321BE1C-5A50-1246-A608-E1DE98C3A6EF}"/>
              </a:ext>
            </a:extLst>
          </p:cNvPr>
          <p:cNvSpPr/>
          <p:nvPr/>
        </p:nvSpPr>
        <p:spPr>
          <a:xfrm>
            <a:off x="7648390" y="2326511"/>
            <a:ext cx="812703" cy="18692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Left Arrow 9">
            <a:extLst>
              <a:ext uri="{FF2B5EF4-FFF2-40B4-BE49-F238E27FC236}">
                <a16:creationId xmlns:a16="http://schemas.microsoft.com/office/drawing/2014/main" id="{20249BDB-4554-6C41-A611-4164144743DA}"/>
              </a:ext>
            </a:extLst>
          </p:cNvPr>
          <p:cNvSpPr/>
          <p:nvPr/>
        </p:nvSpPr>
        <p:spPr>
          <a:xfrm>
            <a:off x="7648390" y="2709935"/>
            <a:ext cx="812703" cy="18692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Left Arrow 10">
            <a:extLst>
              <a:ext uri="{FF2B5EF4-FFF2-40B4-BE49-F238E27FC236}">
                <a16:creationId xmlns:a16="http://schemas.microsoft.com/office/drawing/2014/main" id="{F7539838-FA3A-9247-9C96-023A66AE7836}"/>
              </a:ext>
            </a:extLst>
          </p:cNvPr>
          <p:cNvSpPr/>
          <p:nvPr/>
        </p:nvSpPr>
        <p:spPr>
          <a:xfrm>
            <a:off x="7648389" y="3093359"/>
            <a:ext cx="812703" cy="18692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Left Arrow 11">
            <a:extLst>
              <a:ext uri="{FF2B5EF4-FFF2-40B4-BE49-F238E27FC236}">
                <a16:creationId xmlns:a16="http://schemas.microsoft.com/office/drawing/2014/main" id="{535E65F8-52DD-CA40-BE8D-DF6D2C9E9C82}"/>
              </a:ext>
            </a:extLst>
          </p:cNvPr>
          <p:cNvSpPr/>
          <p:nvPr/>
        </p:nvSpPr>
        <p:spPr>
          <a:xfrm>
            <a:off x="7648389" y="3443926"/>
            <a:ext cx="812703" cy="18692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Left Arrow 12">
            <a:extLst>
              <a:ext uri="{FF2B5EF4-FFF2-40B4-BE49-F238E27FC236}">
                <a16:creationId xmlns:a16="http://schemas.microsoft.com/office/drawing/2014/main" id="{04C5D9F6-6750-FE42-A528-689992E83447}"/>
              </a:ext>
            </a:extLst>
          </p:cNvPr>
          <p:cNvSpPr/>
          <p:nvPr/>
        </p:nvSpPr>
        <p:spPr>
          <a:xfrm>
            <a:off x="7648388" y="3809537"/>
            <a:ext cx="812703" cy="18692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97608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Python Pandas compatible API</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16</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8" name="TextBox 7">
            <a:extLst>
              <a:ext uri="{FF2B5EF4-FFF2-40B4-BE49-F238E27FC236}">
                <a16:creationId xmlns:a16="http://schemas.microsoft.com/office/drawing/2014/main" id="{35B8B58D-62B4-CD4A-B97C-C31F1F8D03A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87FF5DE4-A1CE-894C-AF9A-85429E4E6FD5}"/>
              </a:ext>
            </a:extLst>
          </p:cNvPr>
          <p:cNvSpPr txBox="1"/>
          <p:nvPr/>
        </p:nvSpPr>
        <p:spPr>
          <a:xfrm>
            <a:off x="546139" y="890936"/>
            <a:ext cx="7932813" cy="461665"/>
          </a:xfrm>
          <a:prstGeom prst="rect">
            <a:avLst/>
          </a:prstGeom>
          <a:noFill/>
        </p:spPr>
        <p:txBody>
          <a:bodyPr wrap="none" rtlCol="0">
            <a:spAutoFit/>
          </a:bodyPr>
          <a:lstStyle/>
          <a:p>
            <a:r>
              <a:rPr lang="en-US" dirty="0"/>
              <a:t>KFP Setup </a:t>
            </a:r>
            <a:r>
              <a:rPr lang="en-US" sz="1800" dirty="0">
                <a:solidFill>
                  <a:schemeClr val="tx1">
                    <a:lumMod val="50000"/>
                    <a:lumOff val="50000"/>
                  </a:schemeClr>
                </a:solidFill>
              </a:rPr>
              <a:t>(</a:t>
            </a:r>
            <a:r>
              <a:rPr lang="en-US" sz="1800" dirty="0" err="1">
                <a:solidFill>
                  <a:schemeClr val="tx1">
                    <a:lumMod val="50000"/>
                    <a:lumOff val="50000"/>
                  </a:schemeClr>
                </a:solidFill>
              </a:rPr>
              <a:t>sourcecode</a:t>
            </a:r>
            <a:r>
              <a:rPr lang="en-US" sz="1800" dirty="0">
                <a:solidFill>
                  <a:schemeClr val="tx1">
                    <a:lumMod val="50000"/>
                    <a:lumOff val="50000"/>
                  </a:schemeClr>
                </a:solidFill>
              </a:rPr>
              <a:t>/python/notebooks/</a:t>
            </a:r>
            <a:r>
              <a:rPr lang="en-US" sz="1800" dirty="0" err="1">
                <a:solidFill>
                  <a:schemeClr val="tx1">
                    <a:lumMod val="50000"/>
                    <a:lumOff val="50000"/>
                  </a:schemeClr>
                </a:solidFill>
              </a:rPr>
              <a:t>presentation_example.ipynb</a:t>
            </a:r>
            <a:r>
              <a:rPr lang="en-US" sz="1800" dirty="0">
                <a:solidFill>
                  <a:schemeClr val="tx1">
                    <a:lumMod val="50000"/>
                    <a:lumOff val="50000"/>
                  </a:schemeClr>
                </a:solidFill>
              </a:rPr>
              <a:t>)</a:t>
            </a:r>
          </a:p>
        </p:txBody>
      </p:sp>
      <p:pic>
        <p:nvPicPr>
          <p:cNvPr id="9" name="Content Placeholder 8">
            <a:extLst>
              <a:ext uri="{FF2B5EF4-FFF2-40B4-BE49-F238E27FC236}">
                <a16:creationId xmlns:a16="http://schemas.microsoft.com/office/drawing/2014/main" id="{736D8865-3EDE-4741-83CD-801FDA6BE5E6}"/>
              </a:ext>
            </a:extLst>
          </p:cNvPr>
          <p:cNvPicPr>
            <a:picLocks noGrp="1" noChangeAspect="1"/>
          </p:cNvPicPr>
          <p:nvPr>
            <p:ph sz="quarter" idx="12"/>
          </p:nvPr>
        </p:nvPicPr>
        <p:blipFill rotWithShape="1">
          <a:blip r:embed="rId3"/>
          <a:srcRect r="2606"/>
          <a:stretch/>
        </p:blipFill>
        <p:spPr>
          <a:xfrm>
            <a:off x="354971" y="1307443"/>
            <a:ext cx="8658400" cy="1330720"/>
          </a:xfrm>
        </p:spPr>
      </p:pic>
      <p:pic>
        <p:nvPicPr>
          <p:cNvPr id="13" name="Picture 12">
            <a:extLst>
              <a:ext uri="{FF2B5EF4-FFF2-40B4-BE49-F238E27FC236}">
                <a16:creationId xmlns:a16="http://schemas.microsoft.com/office/drawing/2014/main" id="{3B7F3DAD-B53B-C744-B8CC-90EA1B6FE2D0}"/>
              </a:ext>
            </a:extLst>
          </p:cNvPr>
          <p:cNvPicPr>
            <a:picLocks noChangeAspect="1"/>
          </p:cNvPicPr>
          <p:nvPr/>
        </p:nvPicPr>
        <p:blipFill rotWithShape="1">
          <a:blip r:embed="rId4"/>
          <a:srcRect r="5310"/>
          <a:stretch/>
        </p:blipFill>
        <p:spPr>
          <a:xfrm>
            <a:off x="354971" y="2611743"/>
            <a:ext cx="8658400" cy="592720"/>
          </a:xfrm>
          <a:prstGeom prst="rect">
            <a:avLst/>
          </a:prstGeom>
        </p:spPr>
      </p:pic>
      <p:pic>
        <p:nvPicPr>
          <p:cNvPr id="15" name="Picture 14">
            <a:extLst>
              <a:ext uri="{FF2B5EF4-FFF2-40B4-BE49-F238E27FC236}">
                <a16:creationId xmlns:a16="http://schemas.microsoft.com/office/drawing/2014/main" id="{C9C3D90D-9589-0F47-B745-C1D94FB5349D}"/>
              </a:ext>
            </a:extLst>
          </p:cNvPr>
          <p:cNvPicPr>
            <a:picLocks noChangeAspect="1"/>
          </p:cNvPicPr>
          <p:nvPr/>
        </p:nvPicPr>
        <p:blipFill rotWithShape="1">
          <a:blip r:embed="rId5"/>
          <a:srcRect r="3944"/>
          <a:stretch/>
        </p:blipFill>
        <p:spPr>
          <a:xfrm>
            <a:off x="354972" y="3179485"/>
            <a:ext cx="8658400" cy="1525955"/>
          </a:xfrm>
          <a:prstGeom prst="rect">
            <a:avLst/>
          </a:prstGeom>
        </p:spPr>
      </p:pic>
    </p:spTree>
    <p:extLst>
      <p:ext uri="{BB962C8B-B14F-4D97-AF65-F5344CB8AC3E}">
        <p14:creationId xmlns:p14="http://schemas.microsoft.com/office/powerpoint/2010/main" val="378724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Python Pandas compatible API</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17</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8" name="TextBox 7">
            <a:extLst>
              <a:ext uri="{FF2B5EF4-FFF2-40B4-BE49-F238E27FC236}">
                <a16:creationId xmlns:a16="http://schemas.microsoft.com/office/drawing/2014/main" id="{35B8B58D-62B4-CD4A-B97C-C31F1F8D03A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13" name="Picture 12">
            <a:extLst>
              <a:ext uri="{FF2B5EF4-FFF2-40B4-BE49-F238E27FC236}">
                <a16:creationId xmlns:a16="http://schemas.microsoft.com/office/drawing/2014/main" id="{8EF3A62C-03BC-9741-9AB2-666A0661445D}"/>
              </a:ext>
            </a:extLst>
          </p:cNvPr>
          <p:cNvPicPr>
            <a:picLocks noChangeAspect="1"/>
          </p:cNvPicPr>
          <p:nvPr/>
        </p:nvPicPr>
        <p:blipFill>
          <a:blip r:embed="rId3"/>
          <a:stretch>
            <a:fillRect/>
          </a:stretch>
        </p:blipFill>
        <p:spPr>
          <a:xfrm>
            <a:off x="125197" y="1301977"/>
            <a:ext cx="8782146" cy="2175145"/>
          </a:xfrm>
          <a:prstGeom prst="rect">
            <a:avLst/>
          </a:prstGeom>
        </p:spPr>
      </p:pic>
    </p:spTree>
    <p:extLst>
      <p:ext uri="{BB962C8B-B14F-4D97-AF65-F5344CB8AC3E}">
        <p14:creationId xmlns:p14="http://schemas.microsoft.com/office/powerpoint/2010/main" val="1332559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18736B0-C3E0-8D41-A29E-F7A16964EEC3}"/>
              </a:ext>
            </a:extLst>
          </p:cNvPr>
          <p:cNvPicPr>
            <a:picLocks noChangeAspect="1"/>
          </p:cNvPicPr>
          <p:nvPr/>
        </p:nvPicPr>
        <p:blipFill>
          <a:blip r:embed="rId3"/>
          <a:stretch>
            <a:fillRect/>
          </a:stretch>
        </p:blipFill>
        <p:spPr>
          <a:xfrm>
            <a:off x="0" y="2138635"/>
            <a:ext cx="9144000" cy="2096332"/>
          </a:xfrm>
          <a:prstGeom prst="rect">
            <a:avLst/>
          </a:prstGeom>
        </p:spPr>
      </p:pic>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Python Pandas compatible API</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18</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8" name="TextBox 7">
            <a:extLst>
              <a:ext uri="{FF2B5EF4-FFF2-40B4-BE49-F238E27FC236}">
                <a16:creationId xmlns:a16="http://schemas.microsoft.com/office/drawing/2014/main" id="{35B8B58D-62B4-CD4A-B97C-C31F1F8D03A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
        <p:nvSpPr>
          <p:cNvPr id="3" name="Rounded Rectangle 2">
            <a:extLst>
              <a:ext uri="{FF2B5EF4-FFF2-40B4-BE49-F238E27FC236}">
                <a16:creationId xmlns:a16="http://schemas.microsoft.com/office/drawing/2014/main" id="{AC915B8E-A3A1-5D4A-B0D0-D5A64B1ED8D8}"/>
              </a:ext>
            </a:extLst>
          </p:cNvPr>
          <p:cNvSpPr/>
          <p:nvPr/>
        </p:nvSpPr>
        <p:spPr>
          <a:xfrm>
            <a:off x="320225" y="2473616"/>
            <a:ext cx="959796" cy="324255"/>
          </a:xfrm>
          <a:prstGeom prst="roundRect">
            <a:avLst/>
          </a:prstGeom>
          <a:noFill/>
          <a:ln w="28575">
            <a:solidFill>
              <a:srgbClr val="FF0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1" name="Content Placeholder 10">
            <a:extLst>
              <a:ext uri="{FF2B5EF4-FFF2-40B4-BE49-F238E27FC236}">
                <a16:creationId xmlns:a16="http://schemas.microsoft.com/office/drawing/2014/main" id="{6F9A37CD-1998-C04D-907D-B5E9B06A7E72}"/>
              </a:ext>
            </a:extLst>
          </p:cNvPr>
          <p:cNvPicPr>
            <a:picLocks noGrp="1" noChangeAspect="1"/>
          </p:cNvPicPr>
          <p:nvPr>
            <p:ph sz="quarter" idx="12"/>
          </p:nvPr>
        </p:nvPicPr>
        <p:blipFill>
          <a:blip r:embed="rId4"/>
          <a:stretch>
            <a:fillRect/>
          </a:stretch>
        </p:blipFill>
        <p:spPr>
          <a:xfrm>
            <a:off x="544512" y="928317"/>
            <a:ext cx="8054975" cy="818841"/>
          </a:xfrm>
        </p:spPr>
      </p:pic>
    </p:spTree>
    <p:extLst>
      <p:ext uri="{BB962C8B-B14F-4D97-AF65-F5344CB8AC3E}">
        <p14:creationId xmlns:p14="http://schemas.microsoft.com/office/powerpoint/2010/main" val="38736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8E90F8-D852-BE47-A6B5-ED5A96EAA22D}"/>
              </a:ext>
            </a:extLst>
          </p:cNvPr>
          <p:cNvPicPr>
            <a:picLocks noChangeAspect="1"/>
          </p:cNvPicPr>
          <p:nvPr/>
        </p:nvPicPr>
        <p:blipFill>
          <a:blip r:embed="rId3"/>
          <a:stretch>
            <a:fillRect/>
          </a:stretch>
        </p:blipFill>
        <p:spPr>
          <a:xfrm>
            <a:off x="0" y="2328788"/>
            <a:ext cx="9144000" cy="2166825"/>
          </a:xfrm>
          <a:prstGeom prst="rect">
            <a:avLst/>
          </a:prstGeom>
        </p:spPr>
      </p:pic>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Python Pandas compatible API</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19</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8" name="TextBox 7">
            <a:extLst>
              <a:ext uri="{FF2B5EF4-FFF2-40B4-BE49-F238E27FC236}">
                <a16:creationId xmlns:a16="http://schemas.microsoft.com/office/drawing/2014/main" id="{35B8B58D-62B4-CD4A-B97C-C31F1F8D03A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
        <p:nvSpPr>
          <p:cNvPr id="3" name="Rounded Rectangle 2">
            <a:extLst>
              <a:ext uri="{FF2B5EF4-FFF2-40B4-BE49-F238E27FC236}">
                <a16:creationId xmlns:a16="http://schemas.microsoft.com/office/drawing/2014/main" id="{66D6D3F7-8E81-7D4A-BC90-409BC28902DD}"/>
              </a:ext>
            </a:extLst>
          </p:cNvPr>
          <p:cNvSpPr/>
          <p:nvPr/>
        </p:nvSpPr>
        <p:spPr>
          <a:xfrm>
            <a:off x="3680749" y="2682625"/>
            <a:ext cx="729205" cy="1796778"/>
          </a:xfrm>
          <a:prstGeom prst="roundRect">
            <a:avLst/>
          </a:prstGeom>
          <a:noFill/>
          <a:ln w="28575">
            <a:solidFill>
              <a:srgbClr val="FF0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Rectangle 5">
            <a:extLst>
              <a:ext uri="{FF2B5EF4-FFF2-40B4-BE49-F238E27FC236}">
                <a16:creationId xmlns:a16="http://schemas.microsoft.com/office/drawing/2014/main" id="{1A4CA848-F10D-BA4D-AEC4-FA93C795CC80}"/>
              </a:ext>
            </a:extLst>
          </p:cNvPr>
          <p:cNvSpPr/>
          <p:nvPr/>
        </p:nvSpPr>
        <p:spPr>
          <a:xfrm>
            <a:off x="291830" y="1854740"/>
            <a:ext cx="6562927" cy="201039"/>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2" name="Content Placeholder 11">
            <a:extLst>
              <a:ext uri="{FF2B5EF4-FFF2-40B4-BE49-F238E27FC236}">
                <a16:creationId xmlns:a16="http://schemas.microsoft.com/office/drawing/2014/main" id="{0070C6E5-47FA-0A49-89BA-DFCE95B4C6E4}"/>
              </a:ext>
            </a:extLst>
          </p:cNvPr>
          <p:cNvPicPr>
            <a:picLocks noGrp="1" noChangeAspect="1"/>
          </p:cNvPicPr>
          <p:nvPr>
            <p:ph sz="quarter" idx="12"/>
          </p:nvPr>
        </p:nvPicPr>
        <p:blipFill>
          <a:blip r:embed="rId4"/>
          <a:stretch>
            <a:fillRect/>
          </a:stretch>
        </p:blipFill>
        <p:spPr>
          <a:xfrm>
            <a:off x="142648" y="926902"/>
            <a:ext cx="8858704" cy="823674"/>
          </a:xfrm>
        </p:spPr>
      </p:pic>
    </p:spTree>
    <p:extLst>
      <p:ext uri="{BB962C8B-B14F-4D97-AF65-F5344CB8AC3E}">
        <p14:creationId xmlns:p14="http://schemas.microsoft.com/office/powerpoint/2010/main" val="416516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Disclosure</a:t>
            </a:r>
          </a:p>
        </p:txBody>
      </p:sp>
      <p:sp>
        <p:nvSpPr>
          <p:cNvPr id="3" name="Content Placeholder 2"/>
          <p:cNvSpPr>
            <a:spLocks noGrp="1"/>
          </p:cNvSpPr>
          <p:nvPr>
            <p:ph sz="quarter" idx="12"/>
          </p:nvPr>
        </p:nvSpPr>
        <p:spPr/>
        <p:txBody>
          <a:bodyPr/>
          <a:lstStyle/>
          <a:p>
            <a:r>
              <a:rPr lang="en-US" dirty="0"/>
              <a:t>I and my co-authors have no relevant relationships with commercial interests to </a:t>
            </a:r>
            <a:r>
              <a:rPr lang="en-US"/>
              <a:t>disclose.</a:t>
            </a:r>
            <a:endParaRPr lang="en-US" dirty="0"/>
          </a:p>
        </p:txBody>
      </p:sp>
      <p:sp>
        <p:nvSpPr>
          <p:cNvPr id="4" name="Slide Number Placeholder 3"/>
          <p:cNvSpPr>
            <a:spLocks noGrp="1"/>
          </p:cNvSpPr>
          <p:nvPr>
            <p:ph type="sldNum" sz="quarter" idx="4"/>
          </p:nvPr>
        </p:nvSpPr>
        <p:spPr/>
        <p:txBody>
          <a:bodyPr/>
          <a:lstStyle/>
          <a:p>
            <a:fld id="{42C32FFB-F9AE-46F0-A233-A2E628258990}" type="slidenum">
              <a:rPr lang="en-US" smtClean="0"/>
              <a:pPr/>
              <a:t>2</a:t>
            </a:fld>
            <a:endParaRPr lang="en-US" dirty="0"/>
          </a:p>
        </p:txBody>
      </p:sp>
      <p:sp>
        <p:nvSpPr>
          <p:cNvPr id="5" name="Footer Placeholder 4"/>
          <p:cNvSpPr>
            <a:spLocks noGrp="1"/>
          </p:cNvSpPr>
          <p:nvPr>
            <p:ph type="ftr" sz="quarter" idx="3"/>
          </p:nvPr>
        </p:nvSpPr>
        <p:spPr/>
        <p:txBody>
          <a:bodyPr/>
          <a:lstStyle/>
          <a:p>
            <a:r>
              <a:rPr lang="en-US" dirty="0"/>
              <a:t>2019 Informatics Summit  |   amia.org</a:t>
            </a:r>
          </a:p>
        </p:txBody>
      </p:sp>
    </p:spTree>
    <p:extLst>
      <p:ext uri="{BB962C8B-B14F-4D97-AF65-F5344CB8AC3E}">
        <p14:creationId xmlns:p14="http://schemas.microsoft.com/office/powerpoint/2010/main" val="161679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6ADABA8-FE6C-E544-A0CD-0853704F5ACF}"/>
              </a:ext>
            </a:extLst>
          </p:cNvPr>
          <p:cNvPicPr>
            <a:picLocks noChangeAspect="1"/>
          </p:cNvPicPr>
          <p:nvPr/>
        </p:nvPicPr>
        <p:blipFill>
          <a:blip r:embed="rId3"/>
          <a:stretch>
            <a:fillRect/>
          </a:stretch>
        </p:blipFill>
        <p:spPr>
          <a:xfrm>
            <a:off x="805253" y="3330746"/>
            <a:ext cx="7478034" cy="1073081"/>
          </a:xfrm>
          <a:prstGeom prst="rect">
            <a:avLst/>
          </a:prstGeom>
        </p:spPr>
      </p:pic>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Python Pandas compatible API</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20</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8" name="TextBox 7">
            <a:extLst>
              <a:ext uri="{FF2B5EF4-FFF2-40B4-BE49-F238E27FC236}">
                <a16:creationId xmlns:a16="http://schemas.microsoft.com/office/drawing/2014/main" id="{35B8B58D-62B4-CD4A-B97C-C31F1F8D03A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11" name="Picture 10">
            <a:extLst>
              <a:ext uri="{FF2B5EF4-FFF2-40B4-BE49-F238E27FC236}">
                <a16:creationId xmlns:a16="http://schemas.microsoft.com/office/drawing/2014/main" id="{945010FC-5E19-FB4A-AAD5-B00CC13D74D7}"/>
              </a:ext>
            </a:extLst>
          </p:cNvPr>
          <p:cNvPicPr>
            <a:picLocks noChangeAspect="1"/>
          </p:cNvPicPr>
          <p:nvPr/>
        </p:nvPicPr>
        <p:blipFill>
          <a:blip r:embed="rId4"/>
          <a:stretch>
            <a:fillRect/>
          </a:stretch>
        </p:blipFill>
        <p:spPr>
          <a:xfrm>
            <a:off x="150134" y="837013"/>
            <a:ext cx="8788273" cy="2305668"/>
          </a:xfrm>
          <a:prstGeom prst="rect">
            <a:avLst/>
          </a:prstGeom>
        </p:spPr>
      </p:pic>
      <p:sp>
        <p:nvSpPr>
          <p:cNvPr id="3" name="Rounded Rectangle 2">
            <a:extLst>
              <a:ext uri="{FF2B5EF4-FFF2-40B4-BE49-F238E27FC236}">
                <a16:creationId xmlns:a16="http://schemas.microsoft.com/office/drawing/2014/main" id="{13FCF5A1-BE49-C34F-B6CB-9F5EC1C3D6A5}"/>
              </a:ext>
            </a:extLst>
          </p:cNvPr>
          <p:cNvSpPr/>
          <p:nvPr/>
        </p:nvSpPr>
        <p:spPr>
          <a:xfrm>
            <a:off x="1095984" y="3330746"/>
            <a:ext cx="758758" cy="1189373"/>
          </a:xfrm>
          <a:prstGeom prst="roundRect">
            <a:avLst/>
          </a:prstGeom>
          <a:noFill/>
          <a:ln w="28575">
            <a:solidFill>
              <a:srgbClr val="FF0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Rounded Rectangle 5">
            <a:extLst>
              <a:ext uri="{FF2B5EF4-FFF2-40B4-BE49-F238E27FC236}">
                <a16:creationId xmlns:a16="http://schemas.microsoft.com/office/drawing/2014/main" id="{24DFBD8C-826E-724B-AC67-45595473CBA7}"/>
              </a:ext>
            </a:extLst>
          </p:cNvPr>
          <p:cNvSpPr/>
          <p:nvPr/>
        </p:nvSpPr>
        <p:spPr>
          <a:xfrm>
            <a:off x="1913106" y="3330746"/>
            <a:ext cx="869005" cy="1189373"/>
          </a:xfrm>
          <a:prstGeom prst="roundRect">
            <a:avLst/>
          </a:prstGeom>
          <a:noFill/>
          <a:ln w="28575">
            <a:solidFill>
              <a:srgbClr val="00B0F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 name="Rounded Rectangle 6">
            <a:extLst>
              <a:ext uri="{FF2B5EF4-FFF2-40B4-BE49-F238E27FC236}">
                <a16:creationId xmlns:a16="http://schemas.microsoft.com/office/drawing/2014/main" id="{F409A869-647F-DB4B-9CBD-D1DE4ED661B5}"/>
              </a:ext>
            </a:extLst>
          </p:cNvPr>
          <p:cNvSpPr/>
          <p:nvPr/>
        </p:nvSpPr>
        <p:spPr>
          <a:xfrm>
            <a:off x="3638145" y="3330746"/>
            <a:ext cx="726332" cy="1189373"/>
          </a:xfrm>
          <a:prstGeom prst="roundRect">
            <a:avLst/>
          </a:prstGeom>
          <a:noFill/>
          <a:ln w="28575">
            <a:solidFill>
              <a:srgbClr val="FFC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138876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Reproducibility and Replicability</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a:xfrm>
            <a:off x="544533" y="4352934"/>
            <a:ext cx="8056358" cy="431084"/>
          </a:xfrm>
        </p:spPr>
        <p:txBody>
          <a:bodyPr/>
          <a:lstStyle/>
          <a:p>
            <a:r>
              <a:rPr lang="en-US" sz="1000" dirty="0">
                <a:solidFill>
                  <a:schemeClr val="tx1">
                    <a:lumMod val="50000"/>
                    <a:lumOff val="50000"/>
                  </a:schemeClr>
                </a:solidFill>
              </a:rPr>
              <a:t>Peng RD. Reproducible research in computational science. Science (New York, Ny). 2011 Dec;334(6060):1226– 1227. Available from: </a:t>
            </a:r>
            <a:r>
              <a:rPr lang="en-US" sz="10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https://www.ncbi.nlm.nih.gov/pmc/articles/PMC3383002/</a:t>
            </a:r>
            <a:r>
              <a:rPr lang="en-US" sz="1000" dirty="0">
                <a:solidFill>
                  <a:schemeClr val="tx1">
                    <a:lumMod val="50000"/>
                    <a:lumOff val="50000"/>
                  </a:schemeClr>
                </a:solidFill>
              </a:rPr>
              <a:t> </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21</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C2E34170-9B1A-1648-AF65-DC3483F36ABF}"/>
              </a:ext>
            </a:extLst>
          </p:cNvPr>
          <p:cNvPicPr>
            <a:picLocks noChangeAspect="1"/>
          </p:cNvPicPr>
          <p:nvPr/>
        </p:nvPicPr>
        <p:blipFill>
          <a:blip r:embed="rId4"/>
          <a:stretch>
            <a:fillRect/>
          </a:stretch>
        </p:blipFill>
        <p:spPr>
          <a:xfrm>
            <a:off x="426012" y="1255426"/>
            <a:ext cx="8128000" cy="2501900"/>
          </a:xfrm>
          <a:prstGeom prst="rect">
            <a:avLst/>
          </a:prstGeom>
        </p:spPr>
      </p:pic>
    </p:spTree>
    <p:extLst>
      <p:ext uri="{BB962C8B-B14F-4D97-AF65-F5344CB8AC3E}">
        <p14:creationId xmlns:p14="http://schemas.microsoft.com/office/powerpoint/2010/main" val="1721854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Reproducibility and Replicability</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a:xfrm>
            <a:off x="544533" y="928797"/>
            <a:ext cx="8056358" cy="3156819"/>
          </a:xfrm>
        </p:spPr>
        <p:txBody>
          <a:bodyPr/>
          <a:lstStyle/>
          <a:p>
            <a:r>
              <a:rPr lang="en-US" dirty="0"/>
              <a:t>What have we done to promote reuse and reusability?</a:t>
            </a:r>
          </a:p>
          <a:p>
            <a:pPr marL="788670" lvl="1" indent="-285750">
              <a:buFont typeface="Arial" panose="020B0604020202020204" pitchFamily="34" charset="0"/>
              <a:buChar char="•"/>
            </a:pPr>
            <a:r>
              <a:rPr lang="fr" sz="1800" dirty="0">
                <a:solidFill>
                  <a:schemeClr val="tx1"/>
                </a:solidFill>
              </a:rPr>
              <a:t>Software, documentation, </a:t>
            </a:r>
            <a:r>
              <a:rPr lang="fr" sz="1800" dirty="0" err="1">
                <a:solidFill>
                  <a:schemeClr val="tx1"/>
                </a:solidFill>
              </a:rPr>
              <a:t>paper</a:t>
            </a:r>
            <a:r>
              <a:rPr lang="fr" sz="1800" dirty="0">
                <a:solidFill>
                  <a:schemeClr val="tx1"/>
                </a:solidFill>
              </a:rPr>
              <a:t>, </a:t>
            </a:r>
            <a:r>
              <a:rPr lang="fr" sz="1800" dirty="0" err="1">
                <a:solidFill>
                  <a:schemeClr val="tx1"/>
                </a:solidFill>
              </a:rPr>
              <a:t>this</a:t>
            </a:r>
            <a:r>
              <a:rPr lang="fr" sz="1800" dirty="0">
                <a:solidFill>
                  <a:schemeClr val="tx1"/>
                </a:solidFill>
              </a:rPr>
              <a:t> </a:t>
            </a:r>
            <a:r>
              <a:rPr lang="fr" sz="1800" dirty="0" err="1">
                <a:solidFill>
                  <a:schemeClr val="tx1"/>
                </a:solidFill>
              </a:rPr>
              <a:t>presentation</a:t>
            </a:r>
            <a:r>
              <a:rPr lang="fr" sz="1800" dirty="0">
                <a:solidFill>
                  <a:schemeClr val="tx1"/>
                </a:solidFill>
              </a:rPr>
              <a:t>, etc. </a:t>
            </a:r>
            <a:r>
              <a:rPr lang="fr" sz="1800" dirty="0" err="1">
                <a:solidFill>
                  <a:schemeClr val="tx1"/>
                </a:solidFill>
              </a:rPr>
              <a:t>available</a:t>
            </a:r>
            <a:r>
              <a:rPr lang="fr" sz="1800" dirty="0">
                <a:solidFill>
                  <a:schemeClr val="tx1"/>
                </a:solidFill>
              </a:rPr>
              <a:t> at: </a:t>
            </a:r>
            <a:r>
              <a:rPr lang="fr" sz="1800" dirty="0">
                <a:solidFill>
                  <a:schemeClr val="tx1"/>
                </a:solidFill>
                <a:hlinkClick r:id="rId3"/>
              </a:rPr>
              <a:t>https://github.com/CUD2V/kungfauxpandas</a:t>
            </a:r>
            <a:endParaRPr lang="fr" sz="1800" dirty="0">
              <a:solidFill>
                <a:schemeClr val="tx1"/>
              </a:solidFill>
            </a:endParaRPr>
          </a:p>
          <a:p>
            <a:pPr marL="788670" lvl="1" indent="-285750">
              <a:buFont typeface="Arial" panose="020B0604020202020204" pitchFamily="34" charset="0"/>
              <a:buChar char="•"/>
            </a:pPr>
            <a:r>
              <a:rPr lang="en-US" sz="1800" dirty="0">
                <a:solidFill>
                  <a:schemeClr val="tx1"/>
                </a:solidFill>
              </a:rPr>
              <a:t>Docker Container: </a:t>
            </a:r>
            <a:r>
              <a:rPr lang="en-US" sz="1800" dirty="0">
                <a:solidFill>
                  <a:schemeClr val="tx1"/>
                </a:solidFill>
                <a:hlinkClick r:id="rId4"/>
              </a:rPr>
              <a:t>docker pull blackspot/synthesis</a:t>
            </a:r>
            <a:endParaRPr lang="en-US" sz="1800" dirty="0">
              <a:solidFill>
                <a:schemeClr val="tx1"/>
              </a:solidFill>
            </a:endParaRPr>
          </a:p>
          <a:p>
            <a:pPr marL="788670" lvl="1" indent="-285750">
              <a:buFont typeface="Arial" panose="020B0604020202020204" pitchFamily="34" charset="0"/>
              <a:buChar char="•"/>
            </a:pPr>
            <a:r>
              <a:rPr lang="en-US" sz="1800" dirty="0">
                <a:solidFill>
                  <a:schemeClr val="tx1"/>
                </a:solidFill>
              </a:rPr>
              <a:t>Unit tested software using </a:t>
            </a:r>
            <a:r>
              <a:rPr lang="en-US" sz="1800" dirty="0">
                <a:hlinkClick r:id="rId5"/>
              </a:rPr>
              <a:t>https://pytest.org</a:t>
            </a:r>
            <a:endParaRPr lang="en-US" sz="1800"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22</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2872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Limitations</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p:txBody>
          <a:bodyPr/>
          <a:lstStyle/>
          <a:p>
            <a:pPr marL="285750" indent="-285750">
              <a:buClr>
                <a:schemeClr val="accent1"/>
              </a:buClr>
              <a:buFont typeface="Arial" panose="020B0604020202020204" pitchFamily="34" charset="0"/>
              <a:buChar char="•"/>
            </a:pPr>
            <a:r>
              <a:rPr lang="en-US" dirty="0"/>
              <a:t>Generates synthetic data only when given a specific SQL query or </a:t>
            </a:r>
            <a:r>
              <a:rPr lang="en-US" dirty="0" err="1"/>
              <a:t>pandas.DataFrame</a:t>
            </a:r>
            <a:endParaRPr lang="en-US" dirty="0"/>
          </a:p>
          <a:p>
            <a:pPr marL="285750" indent="-285750">
              <a:buClr>
                <a:schemeClr val="accent1"/>
              </a:buClr>
              <a:buFont typeface="Arial" panose="020B0604020202020204" pitchFamily="34" charset="0"/>
              <a:buChar char="•"/>
            </a:pPr>
            <a:r>
              <a:rPr lang="en-US" dirty="0"/>
              <a:t>Performance</a:t>
            </a:r>
          </a:p>
          <a:p>
            <a:pPr marL="285750" indent="-285750">
              <a:buClr>
                <a:schemeClr val="accent1"/>
              </a:buClr>
              <a:buFont typeface="Arial" panose="020B0604020202020204" pitchFamily="34" charset="0"/>
              <a:buChar char="•"/>
            </a:pPr>
            <a:r>
              <a:rPr lang="en-US" dirty="0"/>
              <a:t>Get legal advice before releasing any data generated by KFP</a:t>
            </a:r>
          </a:p>
          <a:p>
            <a:pPr marL="285750" indent="-285750">
              <a:buClr>
                <a:schemeClr val="accent1"/>
              </a:buClr>
              <a:buFont typeface="Arial" panose="020B0604020202020204" pitchFamily="34" charset="0"/>
              <a:buChar char="•"/>
            </a:pPr>
            <a:r>
              <a:rPr lang="en-US" dirty="0"/>
              <a:t>Provided web application does not include SSL certificates, so data is not encrypted</a:t>
            </a:r>
          </a:p>
          <a:p>
            <a:endParaRPr lang="en-US" dirty="0"/>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23</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4148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Areas for Further Research</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a:xfrm>
            <a:off x="453958" y="941621"/>
            <a:ext cx="7941014" cy="3570961"/>
          </a:xfrm>
        </p:spPr>
        <p:txBody>
          <a:bodyPr/>
          <a:lstStyle/>
          <a:p>
            <a:pPr marL="788670" lvl="1" indent="-285750">
              <a:buFont typeface="Arial" panose="020B0604020202020204" pitchFamily="34" charset="0"/>
              <a:buChar char="•"/>
            </a:pPr>
            <a:r>
              <a:rPr lang="en-US" sz="1800" dirty="0">
                <a:solidFill>
                  <a:schemeClr val="tx1"/>
                </a:solidFill>
              </a:rPr>
              <a:t>Additional plugins.</a:t>
            </a:r>
          </a:p>
          <a:p>
            <a:pPr marL="788670" lvl="1" indent="-285750">
              <a:buFont typeface="Arial" panose="020B0604020202020204" pitchFamily="34" charset="0"/>
              <a:buChar char="•"/>
            </a:pPr>
            <a:r>
              <a:rPr lang="en-US" sz="1800" dirty="0">
                <a:solidFill>
                  <a:schemeClr val="tx1"/>
                </a:solidFill>
              </a:rPr>
              <a:t>Approval and review of results before returning to end user. </a:t>
            </a:r>
          </a:p>
          <a:p>
            <a:pPr marL="788670" lvl="1" indent="-285750">
              <a:buFont typeface="Arial" panose="020B0604020202020204" pitchFamily="34" charset="0"/>
              <a:buChar char="•"/>
            </a:pPr>
            <a:r>
              <a:rPr lang="en-US" sz="1800" dirty="0">
                <a:solidFill>
                  <a:schemeClr val="tx1"/>
                </a:solidFill>
              </a:rPr>
              <a:t>More specific controls – for example minimum input and output sizes</a:t>
            </a:r>
          </a:p>
          <a:p>
            <a:pPr marL="788670" lvl="1" indent="-285750">
              <a:buFont typeface="Arial" panose="020B0604020202020204" pitchFamily="34" charset="0"/>
              <a:buChar char="•"/>
            </a:pPr>
            <a:r>
              <a:rPr lang="en-US" sz="1800" dirty="0">
                <a:solidFill>
                  <a:schemeClr val="tx1"/>
                </a:solidFill>
              </a:rPr>
              <a:t>Develop metrics for privacy guarantees (differential privacy, plausible deniability, etc.)</a:t>
            </a:r>
          </a:p>
          <a:p>
            <a:pPr marL="788670" lvl="1" indent="-285750">
              <a:buFont typeface="Arial" panose="020B0604020202020204" pitchFamily="34" charset="0"/>
              <a:buChar char="•"/>
            </a:pPr>
            <a:r>
              <a:rPr lang="en-US" sz="1800" dirty="0">
                <a:solidFill>
                  <a:schemeClr val="tx1"/>
                </a:solidFill>
              </a:rPr>
              <a:t>Publish code as python package</a:t>
            </a:r>
          </a:p>
          <a:p>
            <a:pPr marL="788670" lvl="1" indent="-285750">
              <a:buFont typeface="Arial" panose="020B0604020202020204" pitchFamily="34" charset="0"/>
              <a:buChar char="•"/>
            </a:pPr>
            <a:r>
              <a:rPr lang="en-US" sz="1800" dirty="0">
                <a:solidFill>
                  <a:schemeClr val="tx1"/>
                </a:solidFill>
              </a:rPr>
              <a:t>Others based on feedback from users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24</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3365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1271243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Image credits</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a:xfrm>
            <a:off x="296562" y="939255"/>
            <a:ext cx="8781535" cy="3570961"/>
          </a:xfrm>
        </p:spPr>
        <p:txBody>
          <a:bodyPr/>
          <a:lstStyle/>
          <a:p>
            <a:pPr marL="285750" indent="-285750">
              <a:spcBef>
                <a:spcPts val="0"/>
              </a:spcBef>
              <a:buFont typeface="Arial" panose="020B0604020202020204" pitchFamily="34" charset="0"/>
              <a:buChar char="•"/>
            </a:pPr>
            <a:r>
              <a:rPr lang="en-US" sz="1600" dirty="0"/>
              <a:t>https://</a:t>
            </a:r>
            <a:r>
              <a:rPr lang="en-US" sz="1600" dirty="0" err="1"/>
              <a:t>www.behance.net</a:t>
            </a:r>
            <a:r>
              <a:rPr lang="en-US" sz="1600" dirty="0"/>
              <a:t>/gallery/5408155/Family-Icon</a:t>
            </a:r>
          </a:p>
          <a:p>
            <a:pPr marL="285750" indent="-285750">
              <a:spcBef>
                <a:spcPts val="0"/>
              </a:spcBef>
              <a:buFont typeface="Arial" panose="020B0604020202020204" pitchFamily="34" charset="0"/>
              <a:buChar char="•"/>
            </a:pPr>
            <a:r>
              <a:rPr lang="en-US" sz="1600" dirty="0"/>
              <a:t>https://</a:t>
            </a:r>
            <a:r>
              <a:rPr lang="en-US" sz="1600" dirty="0" err="1"/>
              <a:t>www.freepik.com</a:t>
            </a:r>
            <a:r>
              <a:rPr lang="en-US" sz="1600" dirty="0"/>
              <a:t>/free-vector/scientist-decorative-icons-set_2871430.htm</a:t>
            </a:r>
          </a:p>
          <a:p>
            <a:pPr marL="285750" indent="-285750">
              <a:spcBef>
                <a:spcPts val="0"/>
              </a:spcBef>
              <a:buFont typeface="Arial" panose="020B0604020202020204" pitchFamily="34" charset="0"/>
              <a:buChar char="•"/>
            </a:pPr>
            <a:r>
              <a:rPr lang="en-US" sz="1600" dirty="0"/>
              <a:t>https://</a:t>
            </a:r>
            <a:r>
              <a:rPr lang="en-US" sz="1600" dirty="0" err="1"/>
              <a:t>www.vectorstock.com</a:t>
            </a:r>
            <a:r>
              <a:rPr lang="en-US" sz="1600" dirty="0"/>
              <a:t>/royalty-free-vector/doctor-icon-medical-consultation-female-physician-vector-18769418</a:t>
            </a:r>
          </a:p>
          <a:p>
            <a:pPr marL="285750" indent="-285750">
              <a:spcBef>
                <a:spcPts val="0"/>
              </a:spcBef>
              <a:buFont typeface="Arial" panose="020B0604020202020204" pitchFamily="34" charset="0"/>
              <a:buChar char="•"/>
            </a:pPr>
            <a:r>
              <a:rPr lang="en-US" sz="1600" dirty="0"/>
              <a:t>https://</a:t>
            </a:r>
            <a:r>
              <a:rPr lang="en-US" sz="1600" dirty="0" err="1"/>
              <a:t>www.flaticon.com</a:t>
            </a:r>
            <a:r>
              <a:rPr lang="en-US" sz="1600" dirty="0"/>
              <a:t>/free-icon/lock-icon_26053</a:t>
            </a:r>
          </a:p>
          <a:p>
            <a:pPr marL="285750" indent="-285750">
              <a:spcBef>
                <a:spcPts val="0"/>
              </a:spcBef>
              <a:buFont typeface="Arial" panose="020B0604020202020204" pitchFamily="34" charset="0"/>
              <a:buChar char="•"/>
            </a:pPr>
            <a:r>
              <a:rPr lang="en-US" sz="1600" dirty="0"/>
              <a:t>https://cdn3.iconfinder.com/data/icons/wedding-4/512/clink-512.png</a:t>
            </a:r>
          </a:p>
          <a:p>
            <a:pPr marL="285750" indent="-285750">
              <a:spcBef>
                <a:spcPts val="0"/>
              </a:spcBef>
              <a:buFont typeface="Arial" panose="020B0604020202020204" pitchFamily="34" charset="0"/>
              <a:buChar char="•"/>
            </a:pPr>
            <a:r>
              <a:rPr lang="en-US" sz="1600" dirty="0"/>
              <a:t>https://</a:t>
            </a:r>
            <a:r>
              <a:rPr lang="en-US" sz="1600" dirty="0" err="1"/>
              <a:t>cdn.iconscout.com</a:t>
            </a:r>
            <a:r>
              <a:rPr lang="en-US" sz="1600" dirty="0"/>
              <a:t>/icon/free/png-256/balloon-decoration-christmas-xmas-celebration-party-30627.png</a:t>
            </a:r>
          </a:p>
          <a:p>
            <a:pPr marL="285750" indent="-285750">
              <a:spcBef>
                <a:spcPts val="0"/>
              </a:spcBef>
              <a:buFont typeface="Arial" panose="020B0604020202020204" pitchFamily="34" charset="0"/>
              <a:buChar char="•"/>
            </a:pPr>
            <a:r>
              <a:rPr lang="en-US" sz="1600" dirty="0"/>
              <a:t>https://cdn2.iconfinder.com/data/icons/communication-2/512/Pencil_And_Paper-512.png</a:t>
            </a:r>
          </a:p>
          <a:p>
            <a:pPr marL="285750" indent="-285750">
              <a:spcBef>
                <a:spcPts val="0"/>
              </a:spcBef>
              <a:buFont typeface="Arial" panose="020B0604020202020204" pitchFamily="34" charset="0"/>
              <a:buChar char="•"/>
            </a:pPr>
            <a:r>
              <a:rPr lang="en-US" sz="1600" dirty="0"/>
              <a:t>https://s3-ap-south-1.amazonaws.com/</a:t>
            </a:r>
            <a:r>
              <a:rPr lang="en-US" sz="1600" dirty="0" err="1"/>
              <a:t>av</a:t>
            </a:r>
            <a:r>
              <a:rPr lang="en-US" sz="1600" dirty="0"/>
              <a:t>-blog-media/</a:t>
            </a:r>
            <a:r>
              <a:rPr lang="en-US" sz="1600" dirty="0" err="1"/>
              <a:t>wp</a:t>
            </a:r>
            <a:r>
              <a:rPr lang="en-US" sz="1600" dirty="0"/>
              <a:t>-content/uploads/2018/07/Data-</a:t>
            </a:r>
            <a:r>
              <a:rPr lang="en-US" sz="1600" dirty="0" err="1"/>
              <a:t>Exploration.jpg</a:t>
            </a:r>
            <a:endParaRPr lang="en-US" sz="1600" dirty="0"/>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26</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32555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Items to include?</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p:txBody>
          <a:bodyPr/>
          <a:lstStyle/>
          <a:p>
            <a:r>
              <a:rPr lang="en-US" dirty="0"/>
              <a:t>Independent reproduction and replication of results are critical components of scientific research. Barriers to data access and data sharing are some of the most important impediments to reproducibility in health data science research. Health care organizations are often reluctant to share data even when it has been de-identified. Through data synthesis, fears about data sharing can be reduced. Through providing ad-hoc synthetic data, health data scientists can have lower barriers to accessing private data as well as reduced barriers to sharing artificial data derived from protected data</a:t>
            </a:r>
          </a:p>
          <a:p>
            <a:r>
              <a:rPr lang="en-US" b="1" dirty="0"/>
              <a:t>Reproducibility:</a:t>
            </a:r>
            <a:r>
              <a:rPr lang="en-US" dirty="0"/>
              <a:t> the "ability to recompute data analytic results given an observed dataset and knowledge of the data analysis pipeline," </a:t>
            </a:r>
          </a:p>
          <a:p>
            <a:r>
              <a:rPr lang="en-US" b="1" dirty="0"/>
              <a:t>Replicability: </a:t>
            </a:r>
            <a:r>
              <a:rPr lang="en-US" dirty="0"/>
              <a:t>"the chance that an independent experiment targeting the same scientific question will produce a consistent result." </a:t>
            </a:r>
          </a:p>
          <a:p>
            <a:endParaRPr lang="en-US" dirty="0"/>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27</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73989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p:txBody>
          <a:bodyPr/>
          <a:lstStyle/>
          <a:p>
            <a:r>
              <a:rPr lang="en-US" dirty="0"/>
              <a:t>[Your Presentation]</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p:txBody>
          <a:bodyPr/>
          <a:lstStyle/>
          <a:p>
            <a:r>
              <a:rPr lang="en-US" dirty="0"/>
              <a:t>[Your presentation on this and next slides]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28</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72817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Why Kung Faux Pandas?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8" name="TextBox 7">
            <a:extLst>
              <a:ext uri="{FF2B5EF4-FFF2-40B4-BE49-F238E27FC236}">
                <a16:creationId xmlns:a16="http://schemas.microsoft.com/office/drawing/2014/main" id="{13D4730F-A21C-0643-B01F-ADF31CBBB061}"/>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id="{18147373-6F26-6F4C-9E48-ACBCBCDE7850}"/>
              </a:ext>
            </a:extLst>
          </p:cNvPr>
          <p:cNvPicPr>
            <a:picLocks noChangeAspect="1"/>
          </p:cNvPicPr>
          <p:nvPr/>
        </p:nvPicPr>
        <p:blipFill>
          <a:blip r:embed="rId3"/>
          <a:stretch>
            <a:fillRect/>
          </a:stretch>
        </p:blipFill>
        <p:spPr>
          <a:xfrm>
            <a:off x="4727972" y="1343999"/>
            <a:ext cx="3810000" cy="2908300"/>
          </a:xfrm>
          <a:prstGeom prst="rect">
            <a:avLst/>
          </a:prstGeom>
        </p:spPr>
      </p:pic>
      <p:pic>
        <p:nvPicPr>
          <p:cNvPr id="19" name="Picture 18">
            <a:extLst>
              <a:ext uri="{FF2B5EF4-FFF2-40B4-BE49-F238E27FC236}">
                <a16:creationId xmlns:a16="http://schemas.microsoft.com/office/drawing/2014/main" id="{CEDA017A-6A03-6344-A30A-D295C4B147A8}"/>
              </a:ext>
            </a:extLst>
          </p:cNvPr>
          <p:cNvPicPr>
            <a:picLocks noChangeAspect="1"/>
          </p:cNvPicPr>
          <p:nvPr/>
        </p:nvPicPr>
        <p:blipFill>
          <a:blip r:embed="rId4"/>
          <a:stretch>
            <a:fillRect/>
          </a:stretch>
        </p:blipFill>
        <p:spPr>
          <a:xfrm>
            <a:off x="703465" y="961799"/>
            <a:ext cx="1206295" cy="3582875"/>
          </a:xfrm>
          <a:prstGeom prst="rect">
            <a:avLst/>
          </a:prstGeom>
        </p:spPr>
      </p:pic>
      <p:pic>
        <p:nvPicPr>
          <p:cNvPr id="21" name="Picture 20">
            <a:extLst>
              <a:ext uri="{FF2B5EF4-FFF2-40B4-BE49-F238E27FC236}">
                <a16:creationId xmlns:a16="http://schemas.microsoft.com/office/drawing/2014/main" id="{A60400D4-2320-704A-9B20-E69C5C52BA64}"/>
              </a:ext>
            </a:extLst>
          </p:cNvPr>
          <p:cNvPicPr>
            <a:picLocks noChangeAspect="1"/>
          </p:cNvPicPr>
          <p:nvPr/>
        </p:nvPicPr>
        <p:blipFill>
          <a:blip r:embed="rId5"/>
          <a:stretch>
            <a:fillRect/>
          </a:stretch>
        </p:blipFill>
        <p:spPr>
          <a:xfrm>
            <a:off x="725433" y="2125362"/>
            <a:ext cx="1095147" cy="1189338"/>
          </a:xfrm>
          <a:prstGeom prst="rect">
            <a:avLst/>
          </a:prstGeom>
        </p:spPr>
      </p:pic>
      <p:pic>
        <p:nvPicPr>
          <p:cNvPr id="23" name="Graphic 22">
            <a:extLst>
              <a:ext uri="{FF2B5EF4-FFF2-40B4-BE49-F238E27FC236}">
                <a16:creationId xmlns:a16="http://schemas.microsoft.com/office/drawing/2014/main" id="{D16B4AB4-8466-3F4F-AB99-34D617721B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49406" y="1594109"/>
            <a:ext cx="2160888" cy="2160888"/>
          </a:xfrm>
          <a:prstGeom prst="rect">
            <a:avLst/>
          </a:prstGeom>
        </p:spPr>
      </p:pic>
      <p:cxnSp>
        <p:nvCxnSpPr>
          <p:cNvPr id="26" name="Straight Arrow Connector 25">
            <a:extLst>
              <a:ext uri="{FF2B5EF4-FFF2-40B4-BE49-F238E27FC236}">
                <a16:creationId xmlns:a16="http://schemas.microsoft.com/office/drawing/2014/main" id="{004D6E83-8F7D-384C-A3B3-ABA2E3940C72}"/>
              </a:ext>
            </a:extLst>
          </p:cNvPr>
          <p:cNvCxnSpPr/>
          <p:nvPr/>
        </p:nvCxnSpPr>
        <p:spPr bwMode="auto">
          <a:xfrm flipH="1" flipV="1">
            <a:off x="1842548" y="1715907"/>
            <a:ext cx="744133" cy="730731"/>
          </a:xfrm>
          <a:prstGeom prst="straightConnector1">
            <a:avLst/>
          </a:prstGeom>
          <a:ln>
            <a:headEnd type="none" w="med" len="med"/>
            <a:tailEnd type="triangle" w="lg" len="med"/>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FE283D67-69E9-F941-95D1-1C37CBA3189B}"/>
              </a:ext>
            </a:extLst>
          </p:cNvPr>
          <p:cNvCxnSpPr>
            <a:cxnSpLocks/>
          </p:cNvCxnSpPr>
          <p:nvPr/>
        </p:nvCxnSpPr>
        <p:spPr bwMode="auto">
          <a:xfrm flipH="1">
            <a:off x="1820580" y="3146065"/>
            <a:ext cx="640031" cy="730730"/>
          </a:xfrm>
          <a:prstGeom prst="straightConnector1">
            <a:avLst/>
          </a:prstGeom>
          <a:ln>
            <a:headEnd type="none" w="med" len="med"/>
            <a:tailEnd type="triangle" w="lg" len="med"/>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D4FD03-0EFA-E341-ABEF-29DD147386C2}"/>
              </a:ext>
            </a:extLst>
          </p:cNvPr>
          <p:cNvCxnSpPr>
            <a:cxnSpLocks/>
          </p:cNvCxnSpPr>
          <p:nvPr/>
        </p:nvCxnSpPr>
        <p:spPr bwMode="auto">
          <a:xfrm flipH="1">
            <a:off x="1931728" y="2906902"/>
            <a:ext cx="528884" cy="0"/>
          </a:xfrm>
          <a:prstGeom prst="straightConnector1">
            <a:avLst/>
          </a:prstGeom>
          <a:ln>
            <a:headEnd type="none" w="med" len="med"/>
            <a:tailEnd type="triangle" w="lg" len="med"/>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F9274CE6-4144-2A4A-A372-2FCC7DE57B89}"/>
              </a:ext>
            </a:extLst>
          </p:cNvPr>
          <p:cNvCxnSpPr>
            <a:cxnSpLocks/>
          </p:cNvCxnSpPr>
          <p:nvPr/>
        </p:nvCxnSpPr>
        <p:spPr bwMode="auto">
          <a:xfrm flipH="1">
            <a:off x="4145852" y="2906902"/>
            <a:ext cx="697997" cy="0"/>
          </a:xfrm>
          <a:prstGeom prst="straightConnector1">
            <a:avLst/>
          </a:prstGeom>
          <a:ln>
            <a:headEnd type="none" w="med" len="med"/>
            <a:tailEnd type="triangle" w="lg"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479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Why Kung Faux Pandas?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E2E64000-E2D7-944E-A9AF-B39C496D451E}"/>
              </a:ext>
            </a:extLst>
          </p:cNvPr>
          <p:cNvPicPr>
            <a:picLocks noChangeAspect="1"/>
          </p:cNvPicPr>
          <p:nvPr/>
        </p:nvPicPr>
        <p:blipFill>
          <a:blip r:embed="rId3"/>
          <a:stretch>
            <a:fillRect/>
          </a:stretch>
        </p:blipFill>
        <p:spPr>
          <a:xfrm>
            <a:off x="1276865" y="2656198"/>
            <a:ext cx="1627476" cy="1627476"/>
          </a:xfrm>
          <a:prstGeom prst="rect">
            <a:avLst/>
          </a:prstGeom>
        </p:spPr>
      </p:pic>
      <p:pic>
        <p:nvPicPr>
          <p:cNvPr id="12" name="Picture 11">
            <a:extLst>
              <a:ext uri="{FF2B5EF4-FFF2-40B4-BE49-F238E27FC236}">
                <a16:creationId xmlns:a16="http://schemas.microsoft.com/office/drawing/2014/main" id="{E3C31183-C89F-3F45-ACD9-AF7AEDD42D92}"/>
              </a:ext>
            </a:extLst>
          </p:cNvPr>
          <p:cNvPicPr>
            <a:picLocks noChangeAspect="1"/>
          </p:cNvPicPr>
          <p:nvPr/>
        </p:nvPicPr>
        <p:blipFill>
          <a:blip r:embed="rId4"/>
          <a:stretch>
            <a:fillRect/>
          </a:stretch>
        </p:blipFill>
        <p:spPr>
          <a:xfrm>
            <a:off x="327341" y="981683"/>
            <a:ext cx="1625600" cy="1625600"/>
          </a:xfrm>
          <a:prstGeom prst="rect">
            <a:avLst/>
          </a:prstGeom>
        </p:spPr>
      </p:pic>
      <p:pic>
        <p:nvPicPr>
          <p:cNvPr id="14" name="Picture 13">
            <a:extLst>
              <a:ext uri="{FF2B5EF4-FFF2-40B4-BE49-F238E27FC236}">
                <a16:creationId xmlns:a16="http://schemas.microsoft.com/office/drawing/2014/main" id="{6AD3B512-D4E0-8647-9691-619F55256A62}"/>
              </a:ext>
            </a:extLst>
          </p:cNvPr>
          <p:cNvPicPr>
            <a:picLocks noChangeAspect="1"/>
          </p:cNvPicPr>
          <p:nvPr/>
        </p:nvPicPr>
        <p:blipFill>
          <a:blip r:embed="rId5"/>
          <a:stretch>
            <a:fillRect/>
          </a:stretch>
        </p:blipFill>
        <p:spPr>
          <a:xfrm>
            <a:off x="4603405" y="1262792"/>
            <a:ext cx="2335599" cy="2335599"/>
          </a:xfrm>
          <a:prstGeom prst="rect">
            <a:avLst/>
          </a:prstGeom>
        </p:spPr>
      </p:pic>
      <p:cxnSp>
        <p:nvCxnSpPr>
          <p:cNvPr id="15" name="Straight Arrow Connector 14">
            <a:extLst>
              <a:ext uri="{FF2B5EF4-FFF2-40B4-BE49-F238E27FC236}">
                <a16:creationId xmlns:a16="http://schemas.microsoft.com/office/drawing/2014/main" id="{3BC72E53-B066-BB42-AFBC-F15D40A8BAB8}"/>
              </a:ext>
            </a:extLst>
          </p:cNvPr>
          <p:cNvCxnSpPr>
            <a:cxnSpLocks/>
          </p:cNvCxnSpPr>
          <p:nvPr/>
        </p:nvCxnSpPr>
        <p:spPr bwMode="auto">
          <a:xfrm>
            <a:off x="3050016" y="2607282"/>
            <a:ext cx="1779373" cy="1"/>
          </a:xfrm>
          <a:prstGeom prst="straightConnector1">
            <a:avLst/>
          </a:prstGeom>
          <a:ln>
            <a:headEnd type="none" w="med" len="med"/>
            <a:tailEnd type="triangle" w="lg"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556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Reproducibility and Replicability</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a:xfrm>
            <a:off x="544533" y="4352934"/>
            <a:ext cx="8056358" cy="431084"/>
          </a:xfrm>
        </p:spPr>
        <p:txBody>
          <a:bodyPr/>
          <a:lstStyle/>
          <a:p>
            <a:r>
              <a:rPr lang="en-US" sz="1000" dirty="0">
                <a:solidFill>
                  <a:schemeClr val="tx1">
                    <a:lumMod val="50000"/>
                    <a:lumOff val="50000"/>
                  </a:schemeClr>
                </a:solidFill>
              </a:rPr>
              <a:t>Peng RD. Reproducible research in computational science. Science (New York, Ny). 2011 Dec;334(6060):1226– 1227. Available from: </a:t>
            </a:r>
            <a:r>
              <a:rPr lang="en-US" sz="10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https://www.ncbi.nlm.nih.gov/pmc/articles/PMC3383002/</a:t>
            </a:r>
            <a:r>
              <a:rPr lang="en-US" sz="1000" dirty="0">
                <a:solidFill>
                  <a:schemeClr val="tx1">
                    <a:lumMod val="50000"/>
                    <a:lumOff val="50000"/>
                  </a:schemeClr>
                </a:solidFill>
              </a:rPr>
              <a:t> </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5</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C2E34170-9B1A-1648-AF65-DC3483F36ABF}"/>
              </a:ext>
            </a:extLst>
          </p:cNvPr>
          <p:cNvPicPr>
            <a:picLocks noChangeAspect="1"/>
          </p:cNvPicPr>
          <p:nvPr/>
        </p:nvPicPr>
        <p:blipFill>
          <a:blip r:embed="rId4"/>
          <a:stretch>
            <a:fillRect/>
          </a:stretch>
        </p:blipFill>
        <p:spPr>
          <a:xfrm>
            <a:off x="426012" y="1255426"/>
            <a:ext cx="8128000" cy="2501900"/>
          </a:xfrm>
          <a:prstGeom prst="rect">
            <a:avLst/>
          </a:prstGeom>
        </p:spPr>
      </p:pic>
      <p:cxnSp>
        <p:nvCxnSpPr>
          <p:cNvPr id="9" name="Straight Connector 8">
            <a:extLst>
              <a:ext uri="{FF2B5EF4-FFF2-40B4-BE49-F238E27FC236}">
                <a16:creationId xmlns:a16="http://schemas.microsoft.com/office/drawing/2014/main" id="{C384B85A-DCC8-BE47-8491-38514B987881}"/>
              </a:ext>
            </a:extLst>
          </p:cNvPr>
          <p:cNvCxnSpPr/>
          <p:nvPr/>
        </p:nvCxnSpPr>
        <p:spPr bwMode="auto">
          <a:xfrm flipH="1">
            <a:off x="4109988" y="2550695"/>
            <a:ext cx="83739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1A831E9-89E1-6644-AC37-E9BF7FBCADB5}"/>
              </a:ext>
            </a:extLst>
          </p:cNvPr>
          <p:cNvCxnSpPr/>
          <p:nvPr/>
        </p:nvCxnSpPr>
        <p:spPr bwMode="auto">
          <a:xfrm flipH="1">
            <a:off x="6208295" y="2656573"/>
            <a:ext cx="760396"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95036B84-097B-0544-B8F5-5245552B4B0F}"/>
              </a:ext>
            </a:extLst>
          </p:cNvPr>
          <p:cNvCxnSpPr/>
          <p:nvPr/>
        </p:nvCxnSpPr>
        <p:spPr bwMode="auto">
          <a:xfrm>
            <a:off x="7228573" y="1540042"/>
            <a:ext cx="1325439" cy="1655545"/>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A19E35D-EFCE-0B42-99B2-3DD6E97E089C}"/>
              </a:ext>
            </a:extLst>
          </p:cNvPr>
          <p:cNvCxnSpPr/>
          <p:nvPr/>
        </p:nvCxnSpPr>
        <p:spPr bwMode="auto">
          <a:xfrm flipH="1">
            <a:off x="7199697" y="1540042"/>
            <a:ext cx="1354315" cy="1636295"/>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6617543A-2794-3F4E-82DC-8D86628AFD3A}"/>
              </a:ext>
            </a:extLst>
          </p:cNvPr>
          <p:cNvSpPr txBox="1"/>
          <p:nvPr/>
        </p:nvSpPr>
        <p:spPr>
          <a:xfrm>
            <a:off x="5842535" y="924025"/>
            <a:ext cx="1963999" cy="461665"/>
          </a:xfrm>
          <a:prstGeom prst="rect">
            <a:avLst/>
          </a:prstGeom>
          <a:noFill/>
        </p:spPr>
        <p:txBody>
          <a:bodyPr wrap="none" rtlCol="0">
            <a:spAutoFit/>
          </a:bodyPr>
          <a:lstStyle/>
          <a:p>
            <a:r>
              <a:rPr lang="en-US" dirty="0"/>
              <a:t>No </a:t>
            </a:r>
            <a:r>
              <a:rPr lang="en-US" dirty="0">
                <a:solidFill>
                  <a:srgbClr val="FF0000"/>
                </a:solidFill>
              </a:rPr>
              <a:t>PHI</a:t>
            </a:r>
            <a:r>
              <a:rPr lang="en-US" dirty="0"/>
              <a:t> Zone</a:t>
            </a:r>
          </a:p>
        </p:txBody>
      </p:sp>
      <p:sp>
        <p:nvSpPr>
          <p:cNvPr id="17" name="Freeform 16">
            <a:extLst>
              <a:ext uri="{FF2B5EF4-FFF2-40B4-BE49-F238E27FC236}">
                <a16:creationId xmlns:a16="http://schemas.microsoft.com/office/drawing/2014/main" id="{4C99DD17-E3C5-0D4E-921D-A97A0630C87C}"/>
              </a:ext>
            </a:extLst>
          </p:cNvPr>
          <p:cNvSpPr/>
          <p:nvPr/>
        </p:nvSpPr>
        <p:spPr>
          <a:xfrm>
            <a:off x="4108732" y="1145405"/>
            <a:ext cx="4910140" cy="2685450"/>
          </a:xfrm>
          <a:custGeom>
            <a:avLst/>
            <a:gdLst>
              <a:gd name="connsiteX0" fmla="*/ 1743428 w 4910140"/>
              <a:gd name="connsiteY0" fmla="*/ 9627 h 2685450"/>
              <a:gd name="connsiteX1" fmla="*/ 1743428 w 4910140"/>
              <a:gd name="connsiteY1" fmla="*/ 9627 h 2685450"/>
              <a:gd name="connsiteX2" fmla="*/ 1137036 w 4910140"/>
              <a:gd name="connsiteY2" fmla="*/ 28877 h 2685450"/>
              <a:gd name="connsiteX3" fmla="*/ 963782 w 4910140"/>
              <a:gd name="connsiteY3" fmla="*/ 57753 h 2685450"/>
              <a:gd name="connsiteX4" fmla="*/ 896405 w 4910140"/>
              <a:gd name="connsiteY4" fmla="*/ 67378 h 2685450"/>
              <a:gd name="connsiteX5" fmla="*/ 857904 w 4910140"/>
              <a:gd name="connsiteY5" fmla="*/ 77003 h 2685450"/>
              <a:gd name="connsiteX6" fmla="*/ 790527 w 4910140"/>
              <a:gd name="connsiteY6" fmla="*/ 86629 h 2685450"/>
              <a:gd name="connsiteX7" fmla="*/ 569146 w 4910140"/>
              <a:gd name="connsiteY7" fmla="*/ 144380 h 2685450"/>
              <a:gd name="connsiteX8" fmla="*/ 511394 w 4910140"/>
              <a:gd name="connsiteY8" fmla="*/ 163631 h 2685450"/>
              <a:gd name="connsiteX9" fmla="*/ 453643 w 4910140"/>
              <a:gd name="connsiteY9" fmla="*/ 182881 h 2685450"/>
              <a:gd name="connsiteX10" fmla="*/ 424767 w 4910140"/>
              <a:gd name="connsiteY10" fmla="*/ 192507 h 2685450"/>
              <a:gd name="connsiteX11" fmla="*/ 367015 w 4910140"/>
              <a:gd name="connsiteY11" fmla="*/ 231008 h 2685450"/>
              <a:gd name="connsiteX12" fmla="*/ 290013 w 4910140"/>
              <a:gd name="connsiteY12" fmla="*/ 288759 h 2685450"/>
              <a:gd name="connsiteX13" fmla="*/ 270763 w 4910140"/>
              <a:gd name="connsiteY13" fmla="*/ 317635 h 2685450"/>
              <a:gd name="connsiteX14" fmla="*/ 241887 w 4910140"/>
              <a:gd name="connsiteY14" fmla="*/ 336886 h 2685450"/>
              <a:gd name="connsiteX15" fmla="*/ 136009 w 4910140"/>
              <a:gd name="connsiteY15" fmla="*/ 462014 h 2685450"/>
              <a:gd name="connsiteX16" fmla="*/ 116759 w 4910140"/>
              <a:gd name="connsiteY16" fmla="*/ 490890 h 2685450"/>
              <a:gd name="connsiteX17" fmla="*/ 97508 w 4910140"/>
              <a:gd name="connsiteY17" fmla="*/ 519766 h 2685450"/>
              <a:gd name="connsiteX18" fmla="*/ 49382 w 4910140"/>
              <a:gd name="connsiteY18" fmla="*/ 644894 h 2685450"/>
              <a:gd name="connsiteX19" fmla="*/ 10881 w 4910140"/>
              <a:gd name="connsiteY19" fmla="*/ 750772 h 2685450"/>
              <a:gd name="connsiteX20" fmla="*/ 1255 w 4910140"/>
              <a:gd name="connsiteY20" fmla="*/ 798898 h 2685450"/>
              <a:gd name="connsiteX21" fmla="*/ 20506 w 4910140"/>
              <a:gd name="connsiteY21" fmla="*/ 1251286 h 2685450"/>
              <a:gd name="connsiteX22" fmla="*/ 30131 w 4910140"/>
              <a:gd name="connsiteY22" fmla="*/ 1280161 h 2685450"/>
              <a:gd name="connsiteX23" fmla="*/ 49382 w 4910140"/>
              <a:gd name="connsiteY23" fmla="*/ 1405290 h 2685450"/>
              <a:gd name="connsiteX24" fmla="*/ 59007 w 4910140"/>
              <a:gd name="connsiteY24" fmla="*/ 1434166 h 2685450"/>
              <a:gd name="connsiteX25" fmla="*/ 68632 w 4910140"/>
              <a:gd name="connsiteY25" fmla="*/ 1472667 h 2685450"/>
              <a:gd name="connsiteX26" fmla="*/ 87883 w 4910140"/>
              <a:gd name="connsiteY26" fmla="*/ 1520793 h 2685450"/>
              <a:gd name="connsiteX27" fmla="*/ 116759 w 4910140"/>
              <a:gd name="connsiteY27" fmla="*/ 1588170 h 2685450"/>
              <a:gd name="connsiteX28" fmla="*/ 155260 w 4910140"/>
              <a:gd name="connsiteY28" fmla="*/ 1674797 h 2685450"/>
              <a:gd name="connsiteX29" fmla="*/ 203386 w 4910140"/>
              <a:gd name="connsiteY29" fmla="*/ 1761424 h 2685450"/>
              <a:gd name="connsiteX30" fmla="*/ 232262 w 4910140"/>
              <a:gd name="connsiteY30" fmla="*/ 1790300 h 2685450"/>
              <a:gd name="connsiteX31" fmla="*/ 290013 w 4910140"/>
              <a:gd name="connsiteY31" fmla="*/ 1848052 h 2685450"/>
              <a:gd name="connsiteX32" fmla="*/ 338140 w 4910140"/>
              <a:gd name="connsiteY32" fmla="*/ 1896178 h 2685450"/>
              <a:gd name="connsiteX33" fmla="*/ 357390 w 4910140"/>
              <a:gd name="connsiteY33" fmla="*/ 1925054 h 2685450"/>
              <a:gd name="connsiteX34" fmla="*/ 453643 w 4910140"/>
              <a:gd name="connsiteY34" fmla="*/ 2011681 h 2685450"/>
              <a:gd name="connsiteX35" fmla="*/ 482519 w 4910140"/>
              <a:gd name="connsiteY35" fmla="*/ 2040557 h 2685450"/>
              <a:gd name="connsiteX36" fmla="*/ 530645 w 4910140"/>
              <a:gd name="connsiteY36" fmla="*/ 2069433 h 2685450"/>
              <a:gd name="connsiteX37" fmla="*/ 569146 w 4910140"/>
              <a:gd name="connsiteY37" fmla="*/ 2098309 h 2685450"/>
              <a:gd name="connsiteX38" fmla="*/ 723150 w 4910140"/>
              <a:gd name="connsiteY38" fmla="*/ 2175311 h 2685450"/>
              <a:gd name="connsiteX39" fmla="*/ 800152 w 4910140"/>
              <a:gd name="connsiteY39" fmla="*/ 2213812 h 2685450"/>
              <a:gd name="connsiteX40" fmla="*/ 1011908 w 4910140"/>
              <a:gd name="connsiteY40" fmla="*/ 2281189 h 2685450"/>
              <a:gd name="connsiteX41" fmla="*/ 1069660 w 4910140"/>
              <a:gd name="connsiteY41" fmla="*/ 2319690 h 2685450"/>
              <a:gd name="connsiteX42" fmla="*/ 1127411 w 4910140"/>
              <a:gd name="connsiteY42" fmla="*/ 2358191 h 2685450"/>
              <a:gd name="connsiteX43" fmla="*/ 1223664 w 4910140"/>
              <a:gd name="connsiteY43" fmla="*/ 2415942 h 2685450"/>
              <a:gd name="connsiteX44" fmla="*/ 1271790 w 4910140"/>
              <a:gd name="connsiteY44" fmla="*/ 2444818 h 2685450"/>
              <a:gd name="connsiteX45" fmla="*/ 1329542 w 4910140"/>
              <a:gd name="connsiteY45" fmla="*/ 2464069 h 2685450"/>
              <a:gd name="connsiteX46" fmla="*/ 1358417 w 4910140"/>
              <a:gd name="connsiteY46" fmla="*/ 2473694 h 2685450"/>
              <a:gd name="connsiteX47" fmla="*/ 1387293 w 4910140"/>
              <a:gd name="connsiteY47" fmla="*/ 2492944 h 2685450"/>
              <a:gd name="connsiteX48" fmla="*/ 1512422 w 4910140"/>
              <a:gd name="connsiteY48" fmla="*/ 2531446 h 2685450"/>
              <a:gd name="connsiteX49" fmla="*/ 1579799 w 4910140"/>
              <a:gd name="connsiteY49" fmla="*/ 2560321 h 2685450"/>
              <a:gd name="connsiteX50" fmla="*/ 1704927 w 4910140"/>
              <a:gd name="connsiteY50" fmla="*/ 2598822 h 2685450"/>
              <a:gd name="connsiteX51" fmla="*/ 1935933 w 4910140"/>
              <a:gd name="connsiteY51" fmla="*/ 2637323 h 2685450"/>
              <a:gd name="connsiteX52" fmla="*/ 2089937 w 4910140"/>
              <a:gd name="connsiteY52" fmla="*/ 2656574 h 2685450"/>
              <a:gd name="connsiteX53" fmla="*/ 2234316 w 4910140"/>
              <a:gd name="connsiteY53" fmla="*/ 2675824 h 2685450"/>
              <a:gd name="connsiteX54" fmla="*/ 2330569 w 4910140"/>
              <a:gd name="connsiteY54" fmla="*/ 2685450 h 2685450"/>
              <a:gd name="connsiteX55" fmla="*/ 3610729 w 4910140"/>
              <a:gd name="connsiteY55" fmla="*/ 2675824 h 2685450"/>
              <a:gd name="connsiteX56" fmla="*/ 3764733 w 4910140"/>
              <a:gd name="connsiteY56" fmla="*/ 2656574 h 2685450"/>
              <a:gd name="connsiteX57" fmla="*/ 4024615 w 4910140"/>
              <a:gd name="connsiteY57" fmla="*/ 2637323 h 2685450"/>
              <a:gd name="connsiteX58" fmla="*/ 4063116 w 4910140"/>
              <a:gd name="connsiteY58" fmla="*/ 2618073 h 2685450"/>
              <a:gd name="connsiteX59" fmla="*/ 4111243 w 4910140"/>
              <a:gd name="connsiteY59" fmla="*/ 2589197 h 2685450"/>
              <a:gd name="connsiteX60" fmla="*/ 4178620 w 4910140"/>
              <a:gd name="connsiteY60" fmla="*/ 2560321 h 2685450"/>
              <a:gd name="connsiteX61" fmla="*/ 4236371 w 4910140"/>
              <a:gd name="connsiteY61" fmla="*/ 2521820 h 2685450"/>
              <a:gd name="connsiteX62" fmla="*/ 4351874 w 4910140"/>
              <a:gd name="connsiteY62" fmla="*/ 2464069 h 2685450"/>
              <a:gd name="connsiteX63" fmla="*/ 4409626 w 4910140"/>
              <a:gd name="connsiteY63" fmla="*/ 2435193 h 2685450"/>
              <a:gd name="connsiteX64" fmla="*/ 4457752 w 4910140"/>
              <a:gd name="connsiteY64" fmla="*/ 2396692 h 2685450"/>
              <a:gd name="connsiteX65" fmla="*/ 4486628 w 4910140"/>
              <a:gd name="connsiteY65" fmla="*/ 2387067 h 2685450"/>
              <a:gd name="connsiteX66" fmla="*/ 4525129 w 4910140"/>
              <a:gd name="connsiteY66" fmla="*/ 2367816 h 2685450"/>
              <a:gd name="connsiteX67" fmla="*/ 4563630 w 4910140"/>
              <a:gd name="connsiteY67" fmla="*/ 2358191 h 2685450"/>
              <a:gd name="connsiteX68" fmla="*/ 4592506 w 4910140"/>
              <a:gd name="connsiteY68" fmla="*/ 2348566 h 2685450"/>
              <a:gd name="connsiteX69" fmla="*/ 4631007 w 4910140"/>
              <a:gd name="connsiteY69" fmla="*/ 2319690 h 2685450"/>
              <a:gd name="connsiteX70" fmla="*/ 4708009 w 4910140"/>
              <a:gd name="connsiteY70" fmla="*/ 2233062 h 2685450"/>
              <a:gd name="connsiteX71" fmla="*/ 4717634 w 4910140"/>
              <a:gd name="connsiteY71" fmla="*/ 2204187 h 2685450"/>
              <a:gd name="connsiteX72" fmla="*/ 4736885 w 4910140"/>
              <a:gd name="connsiteY72" fmla="*/ 2175311 h 2685450"/>
              <a:gd name="connsiteX73" fmla="*/ 4765761 w 4910140"/>
              <a:gd name="connsiteY73" fmla="*/ 2127184 h 2685450"/>
              <a:gd name="connsiteX74" fmla="*/ 4804262 w 4910140"/>
              <a:gd name="connsiteY74" fmla="*/ 2030932 h 2685450"/>
              <a:gd name="connsiteX75" fmla="*/ 4813887 w 4910140"/>
              <a:gd name="connsiteY75" fmla="*/ 2002056 h 2685450"/>
              <a:gd name="connsiteX76" fmla="*/ 4823512 w 4910140"/>
              <a:gd name="connsiteY76" fmla="*/ 1963555 h 2685450"/>
              <a:gd name="connsiteX77" fmla="*/ 4842763 w 4910140"/>
              <a:gd name="connsiteY77" fmla="*/ 1925054 h 2685450"/>
              <a:gd name="connsiteX78" fmla="*/ 4852388 w 4910140"/>
              <a:gd name="connsiteY78" fmla="*/ 1886553 h 2685450"/>
              <a:gd name="connsiteX79" fmla="*/ 4871639 w 4910140"/>
              <a:gd name="connsiteY79" fmla="*/ 1828801 h 2685450"/>
              <a:gd name="connsiteX80" fmla="*/ 4881264 w 4910140"/>
              <a:gd name="connsiteY80" fmla="*/ 1799926 h 2685450"/>
              <a:gd name="connsiteX81" fmla="*/ 4890889 w 4910140"/>
              <a:gd name="connsiteY81" fmla="*/ 1771050 h 2685450"/>
              <a:gd name="connsiteX82" fmla="*/ 4910140 w 4910140"/>
              <a:gd name="connsiteY82" fmla="*/ 1722923 h 2685450"/>
              <a:gd name="connsiteX83" fmla="*/ 4900514 w 4910140"/>
              <a:gd name="connsiteY83" fmla="*/ 1463041 h 2685450"/>
              <a:gd name="connsiteX84" fmla="*/ 4881264 w 4910140"/>
              <a:gd name="connsiteY84" fmla="*/ 1405290 h 2685450"/>
              <a:gd name="connsiteX85" fmla="*/ 4871639 w 4910140"/>
              <a:gd name="connsiteY85" fmla="*/ 1347538 h 2685450"/>
              <a:gd name="connsiteX86" fmla="*/ 4862013 w 4910140"/>
              <a:gd name="connsiteY86" fmla="*/ 1280161 h 2685450"/>
              <a:gd name="connsiteX87" fmla="*/ 4852388 w 4910140"/>
              <a:gd name="connsiteY87" fmla="*/ 1232035 h 2685450"/>
              <a:gd name="connsiteX88" fmla="*/ 4842763 w 4910140"/>
              <a:gd name="connsiteY88" fmla="*/ 1164658 h 2685450"/>
              <a:gd name="connsiteX89" fmla="*/ 4833137 w 4910140"/>
              <a:gd name="connsiteY89" fmla="*/ 1106907 h 2685450"/>
              <a:gd name="connsiteX90" fmla="*/ 4813887 w 4910140"/>
              <a:gd name="connsiteY90" fmla="*/ 962528 h 2685450"/>
              <a:gd name="connsiteX91" fmla="*/ 4794636 w 4910140"/>
              <a:gd name="connsiteY91" fmla="*/ 866275 h 2685450"/>
              <a:gd name="connsiteX92" fmla="*/ 4785011 w 4910140"/>
              <a:gd name="connsiteY92" fmla="*/ 837399 h 2685450"/>
              <a:gd name="connsiteX93" fmla="*/ 4765761 w 4910140"/>
              <a:gd name="connsiteY93" fmla="*/ 798898 h 2685450"/>
              <a:gd name="connsiteX94" fmla="*/ 4756135 w 4910140"/>
              <a:gd name="connsiteY94" fmla="*/ 760397 h 2685450"/>
              <a:gd name="connsiteX95" fmla="*/ 4736885 w 4910140"/>
              <a:gd name="connsiteY95" fmla="*/ 712271 h 2685450"/>
              <a:gd name="connsiteX96" fmla="*/ 4717634 w 4910140"/>
              <a:gd name="connsiteY96" fmla="*/ 654519 h 2685450"/>
              <a:gd name="connsiteX97" fmla="*/ 4708009 w 4910140"/>
              <a:gd name="connsiteY97" fmla="*/ 625643 h 2685450"/>
              <a:gd name="connsiteX98" fmla="*/ 4688759 w 4910140"/>
              <a:gd name="connsiteY98" fmla="*/ 596768 h 2685450"/>
              <a:gd name="connsiteX99" fmla="*/ 4679133 w 4910140"/>
              <a:gd name="connsiteY99" fmla="*/ 558267 h 2685450"/>
              <a:gd name="connsiteX100" fmla="*/ 4659883 w 4910140"/>
              <a:gd name="connsiteY100" fmla="*/ 529391 h 2685450"/>
              <a:gd name="connsiteX101" fmla="*/ 4602131 w 4910140"/>
              <a:gd name="connsiteY101" fmla="*/ 433138 h 2685450"/>
              <a:gd name="connsiteX102" fmla="*/ 4582881 w 4910140"/>
              <a:gd name="connsiteY102" fmla="*/ 404262 h 2685450"/>
              <a:gd name="connsiteX103" fmla="*/ 4525129 w 4910140"/>
              <a:gd name="connsiteY103" fmla="*/ 346511 h 2685450"/>
              <a:gd name="connsiteX104" fmla="*/ 4438502 w 4910140"/>
              <a:gd name="connsiteY104" fmla="*/ 250258 h 2685450"/>
              <a:gd name="connsiteX105" fmla="*/ 4380750 w 4910140"/>
              <a:gd name="connsiteY105" fmla="*/ 192507 h 2685450"/>
              <a:gd name="connsiteX106" fmla="*/ 4351874 w 4910140"/>
              <a:gd name="connsiteY106" fmla="*/ 173256 h 2685450"/>
              <a:gd name="connsiteX107" fmla="*/ 4313373 w 4910140"/>
              <a:gd name="connsiteY107" fmla="*/ 154006 h 2685450"/>
              <a:gd name="connsiteX108" fmla="*/ 4284497 w 4910140"/>
              <a:gd name="connsiteY108" fmla="*/ 144380 h 2685450"/>
              <a:gd name="connsiteX109" fmla="*/ 4197870 w 4910140"/>
              <a:gd name="connsiteY109" fmla="*/ 96254 h 2685450"/>
              <a:gd name="connsiteX110" fmla="*/ 4168994 w 4910140"/>
              <a:gd name="connsiteY110" fmla="*/ 77003 h 2685450"/>
              <a:gd name="connsiteX111" fmla="*/ 4014990 w 4910140"/>
              <a:gd name="connsiteY111" fmla="*/ 38502 h 2685450"/>
              <a:gd name="connsiteX112" fmla="*/ 3918737 w 4910140"/>
              <a:gd name="connsiteY112" fmla="*/ 19252 h 2685450"/>
              <a:gd name="connsiteX113" fmla="*/ 3841735 w 4910140"/>
              <a:gd name="connsiteY113" fmla="*/ 9627 h 2685450"/>
              <a:gd name="connsiteX114" fmla="*/ 3745483 w 4910140"/>
              <a:gd name="connsiteY114" fmla="*/ 1 h 2685450"/>
              <a:gd name="connsiteX115" fmla="*/ 3745483 w 4910140"/>
              <a:gd name="connsiteY115" fmla="*/ 1 h 2685450"/>
              <a:gd name="connsiteX116" fmla="*/ 3909112 w 4910140"/>
              <a:gd name="connsiteY116" fmla="*/ 9627 h 268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910140" h="2685450">
                <a:moveTo>
                  <a:pt x="1743428" y="9627"/>
                </a:moveTo>
                <a:lnTo>
                  <a:pt x="1743428" y="9627"/>
                </a:lnTo>
                <a:cubicBezTo>
                  <a:pt x="1468543" y="40169"/>
                  <a:pt x="1781475" y="8089"/>
                  <a:pt x="1137036" y="28877"/>
                </a:cubicBezTo>
                <a:cubicBezTo>
                  <a:pt x="1069675" y="31050"/>
                  <a:pt x="1032136" y="47988"/>
                  <a:pt x="963782" y="57753"/>
                </a:cubicBezTo>
                <a:cubicBezTo>
                  <a:pt x="941323" y="60961"/>
                  <a:pt x="918726" y="63320"/>
                  <a:pt x="896405" y="67378"/>
                </a:cubicBezTo>
                <a:cubicBezTo>
                  <a:pt x="883390" y="69744"/>
                  <a:pt x="870919" y="74637"/>
                  <a:pt x="857904" y="77003"/>
                </a:cubicBezTo>
                <a:cubicBezTo>
                  <a:pt x="835583" y="81061"/>
                  <a:pt x="812621" y="81474"/>
                  <a:pt x="790527" y="86629"/>
                </a:cubicBezTo>
                <a:cubicBezTo>
                  <a:pt x="716259" y="103958"/>
                  <a:pt x="642663" y="124099"/>
                  <a:pt x="569146" y="144380"/>
                </a:cubicBezTo>
                <a:cubicBezTo>
                  <a:pt x="549585" y="149776"/>
                  <a:pt x="530645" y="157214"/>
                  <a:pt x="511394" y="163631"/>
                </a:cubicBezTo>
                <a:lnTo>
                  <a:pt x="453643" y="182881"/>
                </a:lnTo>
                <a:cubicBezTo>
                  <a:pt x="444018" y="186090"/>
                  <a:pt x="433209" y="186879"/>
                  <a:pt x="424767" y="192507"/>
                </a:cubicBezTo>
                <a:lnTo>
                  <a:pt x="367015" y="231008"/>
                </a:lnTo>
                <a:cubicBezTo>
                  <a:pt x="340359" y="248779"/>
                  <a:pt x="312874" y="265898"/>
                  <a:pt x="290013" y="288759"/>
                </a:cubicBezTo>
                <a:cubicBezTo>
                  <a:pt x="281833" y="296939"/>
                  <a:pt x="278943" y="309455"/>
                  <a:pt x="270763" y="317635"/>
                </a:cubicBezTo>
                <a:cubicBezTo>
                  <a:pt x="262583" y="325815"/>
                  <a:pt x="250486" y="329147"/>
                  <a:pt x="241887" y="336886"/>
                </a:cubicBezTo>
                <a:cubicBezTo>
                  <a:pt x="172106" y="399688"/>
                  <a:pt x="181962" y="393083"/>
                  <a:pt x="136009" y="462014"/>
                </a:cubicBezTo>
                <a:lnTo>
                  <a:pt x="116759" y="490890"/>
                </a:lnTo>
                <a:lnTo>
                  <a:pt x="97508" y="519766"/>
                </a:lnTo>
                <a:cubicBezTo>
                  <a:pt x="76956" y="581421"/>
                  <a:pt x="91648" y="539229"/>
                  <a:pt x="49382" y="644894"/>
                </a:cubicBezTo>
                <a:cubicBezTo>
                  <a:pt x="39426" y="669783"/>
                  <a:pt x="15826" y="726047"/>
                  <a:pt x="10881" y="750772"/>
                </a:cubicBezTo>
                <a:lnTo>
                  <a:pt x="1255" y="798898"/>
                </a:lnTo>
                <a:cubicBezTo>
                  <a:pt x="2695" y="857929"/>
                  <a:pt x="-9466" y="1116409"/>
                  <a:pt x="20506" y="1251286"/>
                </a:cubicBezTo>
                <a:cubicBezTo>
                  <a:pt x="22707" y="1261190"/>
                  <a:pt x="26923" y="1270536"/>
                  <a:pt x="30131" y="1280161"/>
                </a:cubicBezTo>
                <a:cubicBezTo>
                  <a:pt x="33204" y="1301670"/>
                  <a:pt x="44037" y="1381237"/>
                  <a:pt x="49382" y="1405290"/>
                </a:cubicBezTo>
                <a:cubicBezTo>
                  <a:pt x="51583" y="1415194"/>
                  <a:pt x="56220" y="1424410"/>
                  <a:pt x="59007" y="1434166"/>
                </a:cubicBezTo>
                <a:cubicBezTo>
                  <a:pt x="62641" y="1446886"/>
                  <a:pt x="64449" y="1460117"/>
                  <a:pt x="68632" y="1472667"/>
                </a:cubicBezTo>
                <a:cubicBezTo>
                  <a:pt x="74096" y="1489058"/>
                  <a:pt x="82419" y="1504402"/>
                  <a:pt x="87883" y="1520793"/>
                </a:cubicBezTo>
                <a:cubicBezTo>
                  <a:pt x="108602" y="1582949"/>
                  <a:pt x="82922" y="1537415"/>
                  <a:pt x="116759" y="1588170"/>
                </a:cubicBezTo>
                <a:cubicBezTo>
                  <a:pt x="139667" y="1656896"/>
                  <a:pt x="124753" y="1629037"/>
                  <a:pt x="155260" y="1674797"/>
                </a:cubicBezTo>
                <a:cubicBezTo>
                  <a:pt x="167363" y="1711108"/>
                  <a:pt x="170288" y="1728326"/>
                  <a:pt x="203386" y="1761424"/>
                </a:cubicBezTo>
                <a:cubicBezTo>
                  <a:pt x="213011" y="1771049"/>
                  <a:pt x="223403" y="1779965"/>
                  <a:pt x="232262" y="1790300"/>
                </a:cubicBezTo>
                <a:cubicBezTo>
                  <a:pt x="280018" y="1846016"/>
                  <a:pt x="239179" y="1814162"/>
                  <a:pt x="290013" y="1848052"/>
                </a:cubicBezTo>
                <a:cubicBezTo>
                  <a:pt x="341352" y="1925059"/>
                  <a:pt x="273968" y="1832006"/>
                  <a:pt x="338140" y="1896178"/>
                </a:cubicBezTo>
                <a:cubicBezTo>
                  <a:pt x="346320" y="1904358"/>
                  <a:pt x="349651" y="1916455"/>
                  <a:pt x="357390" y="1925054"/>
                </a:cubicBezTo>
                <a:cubicBezTo>
                  <a:pt x="493830" y="2076655"/>
                  <a:pt x="376165" y="1947117"/>
                  <a:pt x="453643" y="2011681"/>
                </a:cubicBezTo>
                <a:cubicBezTo>
                  <a:pt x="464100" y="2020395"/>
                  <a:pt x="471629" y="2032390"/>
                  <a:pt x="482519" y="2040557"/>
                </a:cubicBezTo>
                <a:cubicBezTo>
                  <a:pt x="497485" y="2051782"/>
                  <a:pt x="515079" y="2059056"/>
                  <a:pt x="530645" y="2069433"/>
                </a:cubicBezTo>
                <a:cubicBezTo>
                  <a:pt x="543993" y="2078332"/>
                  <a:pt x="555090" y="2090578"/>
                  <a:pt x="569146" y="2098309"/>
                </a:cubicBezTo>
                <a:cubicBezTo>
                  <a:pt x="619435" y="2125968"/>
                  <a:pt x="671815" y="2149644"/>
                  <a:pt x="723150" y="2175311"/>
                </a:cubicBezTo>
                <a:cubicBezTo>
                  <a:pt x="748817" y="2188145"/>
                  <a:pt x="772928" y="2204737"/>
                  <a:pt x="800152" y="2213812"/>
                </a:cubicBezTo>
                <a:cubicBezTo>
                  <a:pt x="985957" y="2275746"/>
                  <a:pt x="914349" y="2256797"/>
                  <a:pt x="1011908" y="2281189"/>
                </a:cubicBezTo>
                <a:cubicBezTo>
                  <a:pt x="1031159" y="2294023"/>
                  <a:pt x="1053300" y="2303330"/>
                  <a:pt x="1069660" y="2319690"/>
                </a:cubicBezTo>
                <a:cubicBezTo>
                  <a:pt x="1105709" y="2355740"/>
                  <a:pt x="1085621" y="2344262"/>
                  <a:pt x="1127411" y="2358191"/>
                </a:cubicBezTo>
                <a:cubicBezTo>
                  <a:pt x="1195075" y="2408939"/>
                  <a:pt x="1135538" y="2367874"/>
                  <a:pt x="1223664" y="2415942"/>
                </a:cubicBezTo>
                <a:cubicBezTo>
                  <a:pt x="1240088" y="2424900"/>
                  <a:pt x="1254759" y="2437076"/>
                  <a:pt x="1271790" y="2444818"/>
                </a:cubicBezTo>
                <a:cubicBezTo>
                  <a:pt x="1290263" y="2453215"/>
                  <a:pt x="1310291" y="2457652"/>
                  <a:pt x="1329542" y="2464069"/>
                </a:cubicBezTo>
                <a:cubicBezTo>
                  <a:pt x="1339167" y="2467277"/>
                  <a:pt x="1349975" y="2468066"/>
                  <a:pt x="1358417" y="2473694"/>
                </a:cubicBezTo>
                <a:cubicBezTo>
                  <a:pt x="1368042" y="2480111"/>
                  <a:pt x="1376722" y="2488246"/>
                  <a:pt x="1387293" y="2492944"/>
                </a:cubicBezTo>
                <a:cubicBezTo>
                  <a:pt x="1427259" y="2510707"/>
                  <a:pt x="1471514" y="2516836"/>
                  <a:pt x="1512422" y="2531446"/>
                </a:cubicBezTo>
                <a:cubicBezTo>
                  <a:pt x="1535433" y="2539664"/>
                  <a:pt x="1556993" y="2551550"/>
                  <a:pt x="1579799" y="2560321"/>
                </a:cubicBezTo>
                <a:cubicBezTo>
                  <a:pt x="1606788" y="2570701"/>
                  <a:pt x="1678956" y="2592711"/>
                  <a:pt x="1704927" y="2598822"/>
                </a:cubicBezTo>
                <a:cubicBezTo>
                  <a:pt x="1781131" y="2616752"/>
                  <a:pt x="1858292" y="2627618"/>
                  <a:pt x="1935933" y="2637323"/>
                </a:cubicBezTo>
                <a:lnTo>
                  <a:pt x="2089937" y="2656574"/>
                </a:lnTo>
                <a:cubicBezTo>
                  <a:pt x="2144744" y="2664403"/>
                  <a:pt x="2178331" y="2669603"/>
                  <a:pt x="2234316" y="2675824"/>
                </a:cubicBezTo>
                <a:cubicBezTo>
                  <a:pt x="2266363" y="2679385"/>
                  <a:pt x="2298485" y="2682241"/>
                  <a:pt x="2330569" y="2685450"/>
                </a:cubicBezTo>
                <a:lnTo>
                  <a:pt x="3610729" y="2675824"/>
                </a:lnTo>
                <a:cubicBezTo>
                  <a:pt x="3662453" y="2674783"/>
                  <a:pt x="3713140" y="2660396"/>
                  <a:pt x="3764733" y="2656574"/>
                </a:cubicBezTo>
                <a:lnTo>
                  <a:pt x="4024615" y="2637323"/>
                </a:lnTo>
                <a:cubicBezTo>
                  <a:pt x="4037449" y="2630906"/>
                  <a:pt x="4050573" y="2625041"/>
                  <a:pt x="4063116" y="2618073"/>
                </a:cubicBezTo>
                <a:cubicBezTo>
                  <a:pt x="4079470" y="2608988"/>
                  <a:pt x="4094510" y="2597564"/>
                  <a:pt x="4111243" y="2589197"/>
                </a:cubicBezTo>
                <a:cubicBezTo>
                  <a:pt x="4133098" y="2578269"/>
                  <a:pt x="4157106" y="2571906"/>
                  <a:pt x="4178620" y="2560321"/>
                </a:cubicBezTo>
                <a:cubicBezTo>
                  <a:pt x="4198991" y="2549352"/>
                  <a:pt x="4215677" y="2532167"/>
                  <a:pt x="4236371" y="2521820"/>
                </a:cubicBezTo>
                <a:lnTo>
                  <a:pt x="4351874" y="2464069"/>
                </a:lnTo>
                <a:cubicBezTo>
                  <a:pt x="4371125" y="2454444"/>
                  <a:pt x="4392819" y="2448638"/>
                  <a:pt x="4409626" y="2435193"/>
                </a:cubicBezTo>
                <a:cubicBezTo>
                  <a:pt x="4425668" y="2422359"/>
                  <a:pt x="4440331" y="2407580"/>
                  <a:pt x="4457752" y="2396692"/>
                </a:cubicBezTo>
                <a:cubicBezTo>
                  <a:pt x="4466356" y="2391315"/>
                  <a:pt x="4477302" y="2391064"/>
                  <a:pt x="4486628" y="2387067"/>
                </a:cubicBezTo>
                <a:cubicBezTo>
                  <a:pt x="4499816" y="2381415"/>
                  <a:pt x="4511694" y="2372854"/>
                  <a:pt x="4525129" y="2367816"/>
                </a:cubicBezTo>
                <a:cubicBezTo>
                  <a:pt x="4537515" y="2363171"/>
                  <a:pt x="4550910" y="2361825"/>
                  <a:pt x="4563630" y="2358191"/>
                </a:cubicBezTo>
                <a:cubicBezTo>
                  <a:pt x="4573386" y="2355404"/>
                  <a:pt x="4582881" y="2351774"/>
                  <a:pt x="4592506" y="2348566"/>
                </a:cubicBezTo>
                <a:cubicBezTo>
                  <a:pt x="4605340" y="2338941"/>
                  <a:pt x="4618934" y="2330254"/>
                  <a:pt x="4631007" y="2319690"/>
                </a:cubicBezTo>
                <a:cubicBezTo>
                  <a:pt x="4666360" y="2288756"/>
                  <a:pt x="4678177" y="2270353"/>
                  <a:pt x="4708009" y="2233062"/>
                </a:cubicBezTo>
                <a:cubicBezTo>
                  <a:pt x="4711217" y="2223437"/>
                  <a:pt x="4713097" y="2213262"/>
                  <a:pt x="4717634" y="2204187"/>
                </a:cubicBezTo>
                <a:cubicBezTo>
                  <a:pt x="4722808" y="2193840"/>
                  <a:pt x="4730754" y="2185121"/>
                  <a:pt x="4736885" y="2175311"/>
                </a:cubicBezTo>
                <a:cubicBezTo>
                  <a:pt x="4746800" y="2159446"/>
                  <a:pt x="4757849" y="2144137"/>
                  <a:pt x="4765761" y="2127184"/>
                </a:cubicBezTo>
                <a:cubicBezTo>
                  <a:pt x="4780374" y="2095870"/>
                  <a:pt x="4793335" y="2063714"/>
                  <a:pt x="4804262" y="2030932"/>
                </a:cubicBezTo>
                <a:cubicBezTo>
                  <a:pt x="4807470" y="2021307"/>
                  <a:pt x="4811100" y="2011812"/>
                  <a:pt x="4813887" y="2002056"/>
                </a:cubicBezTo>
                <a:cubicBezTo>
                  <a:pt x="4817521" y="1989336"/>
                  <a:pt x="4818867" y="1975941"/>
                  <a:pt x="4823512" y="1963555"/>
                </a:cubicBezTo>
                <a:cubicBezTo>
                  <a:pt x="4828550" y="1950120"/>
                  <a:pt x="4836346" y="1937888"/>
                  <a:pt x="4842763" y="1925054"/>
                </a:cubicBezTo>
                <a:cubicBezTo>
                  <a:pt x="4845971" y="1912220"/>
                  <a:pt x="4848587" y="1899224"/>
                  <a:pt x="4852388" y="1886553"/>
                </a:cubicBezTo>
                <a:cubicBezTo>
                  <a:pt x="4858219" y="1867117"/>
                  <a:pt x="4865222" y="1848052"/>
                  <a:pt x="4871639" y="1828801"/>
                </a:cubicBezTo>
                <a:lnTo>
                  <a:pt x="4881264" y="1799926"/>
                </a:lnTo>
                <a:cubicBezTo>
                  <a:pt x="4884472" y="1790301"/>
                  <a:pt x="4887121" y="1780470"/>
                  <a:pt x="4890889" y="1771050"/>
                </a:cubicBezTo>
                <a:lnTo>
                  <a:pt x="4910140" y="1722923"/>
                </a:lnTo>
                <a:cubicBezTo>
                  <a:pt x="4906931" y="1636296"/>
                  <a:pt x="4908362" y="1549372"/>
                  <a:pt x="4900514" y="1463041"/>
                </a:cubicBezTo>
                <a:cubicBezTo>
                  <a:pt x="4898677" y="1442833"/>
                  <a:pt x="4884600" y="1425306"/>
                  <a:pt x="4881264" y="1405290"/>
                </a:cubicBezTo>
                <a:cubicBezTo>
                  <a:pt x="4878056" y="1386039"/>
                  <a:pt x="4874607" y="1366827"/>
                  <a:pt x="4871639" y="1347538"/>
                </a:cubicBezTo>
                <a:cubicBezTo>
                  <a:pt x="4868189" y="1325115"/>
                  <a:pt x="4865743" y="1302539"/>
                  <a:pt x="4862013" y="1280161"/>
                </a:cubicBezTo>
                <a:cubicBezTo>
                  <a:pt x="4859323" y="1264024"/>
                  <a:pt x="4855077" y="1248172"/>
                  <a:pt x="4852388" y="1232035"/>
                </a:cubicBezTo>
                <a:cubicBezTo>
                  <a:pt x="4848658" y="1209657"/>
                  <a:pt x="4846213" y="1187081"/>
                  <a:pt x="4842763" y="1164658"/>
                </a:cubicBezTo>
                <a:cubicBezTo>
                  <a:pt x="4839795" y="1145369"/>
                  <a:pt x="4835897" y="1126227"/>
                  <a:pt x="4833137" y="1106907"/>
                </a:cubicBezTo>
                <a:cubicBezTo>
                  <a:pt x="4826512" y="1060536"/>
                  <a:pt x="4822071" y="1008903"/>
                  <a:pt x="4813887" y="962528"/>
                </a:cubicBezTo>
                <a:cubicBezTo>
                  <a:pt x="4808201" y="930306"/>
                  <a:pt x="4804983" y="897316"/>
                  <a:pt x="4794636" y="866275"/>
                </a:cubicBezTo>
                <a:cubicBezTo>
                  <a:pt x="4791428" y="856650"/>
                  <a:pt x="4789008" y="846725"/>
                  <a:pt x="4785011" y="837399"/>
                </a:cubicBezTo>
                <a:cubicBezTo>
                  <a:pt x="4779359" y="824211"/>
                  <a:pt x="4770799" y="812333"/>
                  <a:pt x="4765761" y="798898"/>
                </a:cubicBezTo>
                <a:cubicBezTo>
                  <a:pt x="4761116" y="786512"/>
                  <a:pt x="4760318" y="772947"/>
                  <a:pt x="4756135" y="760397"/>
                </a:cubicBezTo>
                <a:cubicBezTo>
                  <a:pt x="4750671" y="744006"/>
                  <a:pt x="4742790" y="728508"/>
                  <a:pt x="4736885" y="712271"/>
                </a:cubicBezTo>
                <a:cubicBezTo>
                  <a:pt x="4729950" y="693201"/>
                  <a:pt x="4724051" y="673770"/>
                  <a:pt x="4717634" y="654519"/>
                </a:cubicBezTo>
                <a:cubicBezTo>
                  <a:pt x="4714426" y="644894"/>
                  <a:pt x="4713637" y="634085"/>
                  <a:pt x="4708009" y="625643"/>
                </a:cubicBezTo>
                <a:lnTo>
                  <a:pt x="4688759" y="596768"/>
                </a:lnTo>
                <a:cubicBezTo>
                  <a:pt x="4685550" y="583934"/>
                  <a:pt x="4684344" y="570426"/>
                  <a:pt x="4679133" y="558267"/>
                </a:cubicBezTo>
                <a:cubicBezTo>
                  <a:pt x="4674576" y="547634"/>
                  <a:pt x="4665622" y="539435"/>
                  <a:pt x="4659883" y="529391"/>
                </a:cubicBezTo>
                <a:cubicBezTo>
                  <a:pt x="4600690" y="425803"/>
                  <a:pt x="4696312" y="574411"/>
                  <a:pt x="4602131" y="433138"/>
                </a:cubicBezTo>
                <a:cubicBezTo>
                  <a:pt x="4595714" y="423513"/>
                  <a:pt x="4591061" y="412442"/>
                  <a:pt x="4582881" y="404262"/>
                </a:cubicBezTo>
                <a:cubicBezTo>
                  <a:pt x="4563630" y="385012"/>
                  <a:pt x="4541464" y="368290"/>
                  <a:pt x="4525129" y="346511"/>
                </a:cubicBezTo>
                <a:cubicBezTo>
                  <a:pt x="4479919" y="286232"/>
                  <a:pt x="4507595" y="319352"/>
                  <a:pt x="4438502" y="250258"/>
                </a:cubicBezTo>
                <a:lnTo>
                  <a:pt x="4380750" y="192507"/>
                </a:lnTo>
                <a:cubicBezTo>
                  <a:pt x="4371125" y="186090"/>
                  <a:pt x="4361918" y="178995"/>
                  <a:pt x="4351874" y="173256"/>
                </a:cubicBezTo>
                <a:cubicBezTo>
                  <a:pt x="4339416" y="166137"/>
                  <a:pt x="4326561" y="159658"/>
                  <a:pt x="4313373" y="154006"/>
                </a:cubicBezTo>
                <a:cubicBezTo>
                  <a:pt x="4304047" y="150009"/>
                  <a:pt x="4293366" y="149307"/>
                  <a:pt x="4284497" y="144380"/>
                </a:cubicBezTo>
                <a:cubicBezTo>
                  <a:pt x="4185212" y="89221"/>
                  <a:pt x="4263207" y="118032"/>
                  <a:pt x="4197870" y="96254"/>
                </a:cubicBezTo>
                <a:cubicBezTo>
                  <a:pt x="4188245" y="89837"/>
                  <a:pt x="4179565" y="81701"/>
                  <a:pt x="4168994" y="77003"/>
                </a:cubicBezTo>
                <a:cubicBezTo>
                  <a:pt x="4120566" y="55479"/>
                  <a:pt x="4066056" y="48715"/>
                  <a:pt x="4014990" y="38502"/>
                </a:cubicBezTo>
                <a:cubicBezTo>
                  <a:pt x="4014986" y="38501"/>
                  <a:pt x="3918741" y="19252"/>
                  <a:pt x="3918737" y="19252"/>
                </a:cubicBezTo>
                <a:lnTo>
                  <a:pt x="3841735" y="9627"/>
                </a:lnTo>
                <a:cubicBezTo>
                  <a:pt x="3756905" y="-353"/>
                  <a:pt x="3783611" y="1"/>
                  <a:pt x="3745483" y="1"/>
                </a:cubicBezTo>
                <a:lnTo>
                  <a:pt x="3745483" y="1"/>
                </a:lnTo>
                <a:lnTo>
                  <a:pt x="3909112" y="9627"/>
                </a:lnTo>
              </a:path>
            </a:pathLst>
          </a:custGeom>
          <a:noFill/>
          <a:ln w="28575">
            <a:solidFill>
              <a:srgbClr val="FF0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7344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Reproducibility and Replicability</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a:xfrm>
            <a:off x="544533" y="4523874"/>
            <a:ext cx="8056358" cy="260144"/>
          </a:xfrm>
        </p:spPr>
        <p:txBody>
          <a:bodyPr/>
          <a:lstStyle/>
          <a:p>
            <a:r>
              <a:rPr lang="en-US" sz="1000" dirty="0"/>
              <a:t>https://</a:t>
            </a:r>
            <a:r>
              <a:rPr lang="en-US" sz="1000" dirty="0" err="1"/>
              <a:t>www.hhs.gov</a:t>
            </a:r>
            <a:r>
              <a:rPr lang="en-US" sz="1000" dirty="0"/>
              <a:t>/</a:t>
            </a:r>
            <a:r>
              <a:rPr lang="en-US" sz="1000" dirty="0" err="1"/>
              <a:t>hipaa</a:t>
            </a:r>
            <a:r>
              <a:rPr lang="en-US" sz="1000" dirty="0"/>
              <a:t>/for-professionals/privacy/special-topics/de-identification/</a:t>
            </a:r>
            <a:r>
              <a:rPr lang="en-US" sz="1000" dirty="0" err="1"/>
              <a:t>index.html</a:t>
            </a:r>
            <a:endParaRPr lang="en-US" sz="1000" dirty="0"/>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6</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A8CD93-3B57-9E49-B29B-9CE6E637DE07}"/>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id="{EFA4C1FC-0A65-E740-BB2D-381E93C947B8}"/>
              </a:ext>
            </a:extLst>
          </p:cNvPr>
          <p:cNvPicPr>
            <a:picLocks noChangeAspect="1"/>
          </p:cNvPicPr>
          <p:nvPr/>
        </p:nvPicPr>
        <p:blipFill>
          <a:blip r:embed="rId3"/>
          <a:stretch>
            <a:fillRect/>
          </a:stretch>
        </p:blipFill>
        <p:spPr>
          <a:xfrm>
            <a:off x="2146434" y="808684"/>
            <a:ext cx="4601502" cy="3728396"/>
          </a:xfrm>
          <a:prstGeom prst="rect">
            <a:avLst/>
          </a:prstGeom>
        </p:spPr>
      </p:pic>
    </p:spTree>
    <p:extLst>
      <p:ext uri="{BB962C8B-B14F-4D97-AF65-F5344CB8AC3E}">
        <p14:creationId xmlns:p14="http://schemas.microsoft.com/office/powerpoint/2010/main" val="3458640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Why Kung Faux Pandas?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7</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2373EF-91DD-8D4C-8DFB-E29E840B2ED0}"/>
              </a:ext>
            </a:extLst>
          </p:cNvPr>
          <p:cNvSpPr txBox="1"/>
          <p:nvPr/>
        </p:nvSpPr>
        <p:spPr>
          <a:xfrm>
            <a:off x="546139" y="925559"/>
            <a:ext cx="3111461" cy="923330"/>
          </a:xfrm>
          <a:prstGeom prst="rect">
            <a:avLst/>
          </a:prstGeom>
          <a:noFill/>
        </p:spPr>
        <p:txBody>
          <a:bodyPr wrap="square" rtlCol="0">
            <a:spAutoFit/>
          </a:bodyPr>
          <a:lstStyle/>
          <a:p>
            <a:r>
              <a:rPr lang="en-US" sz="1800" dirty="0"/>
              <a:t>Privacy protection through data synthesis</a:t>
            </a:r>
          </a:p>
          <a:p>
            <a:endParaRPr lang="en-US" sz="1800" dirty="0"/>
          </a:p>
        </p:txBody>
      </p:sp>
      <p:sp>
        <p:nvSpPr>
          <p:cNvPr id="8" name="TextBox 7">
            <a:extLst>
              <a:ext uri="{FF2B5EF4-FFF2-40B4-BE49-F238E27FC236}">
                <a16:creationId xmlns:a16="http://schemas.microsoft.com/office/drawing/2014/main" id="{13D4730F-A21C-0643-B01F-ADF31CBBB061}"/>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11" name="Picture 10">
            <a:extLst>
              <a:ext uri="{FF2B5EF4-FFF2-40B4-BE49-F238E27FC236}">
                <a16:creationId xmlns:a16="http://schemas.microsoft.com/office/drawing/2014/main" id="{BAA1BD5F-3899-5B42-BB71-5094CBE6CE6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028160" y="882098"/>
            <a:ext cx="5029200" cy="3768634"/>
          </a:xfrm>
          <a:prstGeom prst="rect">
            <a:avLst/>
          </a:prstGeom>
        </p:spPr>
      </p:pic>
      <p:pic>
        <p:nvPicPr>
          <p:cNvPr id="13" name="Picture 12">
            <a:extLst>
              <a:ext uri="{FF2B5EF4-FFF2-40B4-BE49-F238E27FC236}">
                <a16:creationId xmlns:a16="http://schemas.microsoft.com/office/drawing/2014/main" id="{014FCA62-432E-6349-8DAE-1AC7B92DD46F}"/>
              </a:ext>
            </a:extLst>
          </p:cNvPr>
          <p:cNvPicPr>
            <a:picLocks noChangeAspect="1"/>
          </p:cNvPicPr>
          <p:nvPr/>
        </p:nvPicPr>
        <p:blipFill>
          <a:blip r:embed="rId4"/>
          <a:stretch>
            <a:fillRect/>
          </a:stretch>
        </p:blipFill>
        <p:spPr>
          <a:xfrm>
            <a:off x="409103" y="1783097"/>
            <a:ext cx="3530600" cy="2654300"/>
          </a:xfrm>
          <a:prstGeom prst="rect">
            <a:avLst/>
          </a:prstGeom>
        </p:spPr>
      </p:pic>
    </p:spTree>
    <p:extLst>
      <p:ext uri="{BB962C8B-B14F-4D97-AF65-F5344CB8AC3E}">
        <p14:creationId xmlns:p14="http://schemas.microsoft.com/office/powerpoint/2010/main" val="320812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Why Kung Faux Pandas?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8</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sp>
        <p:nvSpPr>
          <p:cNvPr id="6" name="TextBox 5">
            <a:extLst>
              <a:ext uri="{FF2B5EF4-FFF2-40B4-BE49-F238E27FC236}">
                <a16:creationId xmlns:a16="http://schemas.microsoft.com/office/drawing/2014/main" id="{632373EF-91DD-8D4C-8DFB-E29E840B2ED0}"/>
              </a:ext>
            </a:extLst>
          </p:cNvPr>
          <p:cNvSpPr txBox="1"/>
          <p:nvPr/>
        </p:nvSpPr>
        <p:spPr>
          <a:xfrm>
            <a:off x="546139" y="925559"/>
            <a:ext cx="4424073" cy="646331"/>
          </a:xfrm>
          <a:prstGeom prst="rect">
            <a:avLst/>
          </a:prstGeom>
          <a:noFill/>
        </p:spPr>
        <p:txBody>
          <a:bodyPr wrap="square" rtlCol="0">
            <a:spAutoFit/>
          </a:bodyPr>
          <a:lstStyle/>
          <a:p>
            <a:r>
              <a:rPr lang="en-US" sz="1800" dirty="0"/>
              <a:t>Privacy protection through data synthesis</a:t>
            </a:r>
          </a:p>
          <a:p>
            <a:endParaRPr lang="en-US" sz="1800" dirty="0"/>
          </a:p>
        </p:txBody>
      </p:sp>
      <p:sp>
        <p:nvSpPr>
          <p:cNvPr id="8" name="TextBox 7">
            <a:extLst>
              <a:ext uri="{FF2B5EF4-FFF2-40B4-BE49-F238E27FC236}">
                <a16:creationId xmlns:a16="http://schemas.microsoft.com/office/drawing/2014/main" id="{13D4730F-A21C-0643-B01F-ADF31CBBB061}"/>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D0609684-298C-D24D-A2A3-D9A93AE70A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8833" y="1848889"/>
            <a:ext cx="3574957" cy="2398471"/>
          </a:xfrm>
          <a:prstGeom prst="rect">
            <a:avLst/>
          </a:prstGeom>
        </p:spPr>
      </p:pic>
      <p:pic>
        <p:nvPicPr>
          <p:cNvPr id="10" name="Picture 9">
            <a:extLst>
              <a:ext uri="{FF2B5EF4-FFF2-40B4-BE49-F238E27FC236}">
                <a16:creationId xmlns:a16="http://schemas.microsoft.com/office/drawing/2014/main" id="{7705DFA5-DA45-B24E-8A80-3D13DD6F5CE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99995" y="1415463"/>
            <a:ext cx="4145172" cy="2831897"/>
          </a:xfrm>
          <a:prstGeom prst="rect">
            <a:avLst/>
          </a:prstGeom>
        </p:spPr>
      </p:pic>
    </p:spTree>
    <p:extLst>
      <p:ext uri="{BB962C8B-B14F-4D97-AF65-F5344CB8AC3E}">
        <p14:creationId xmlns:p14="http://schemas.microsoft.com/office/powerpoint/2010/main" val="223000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KFP System Architecture Part 1</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9</a:t>
            </a:fld>
            <a:endParaRPr lang="en-US" dirty="0"/>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2019 Informatics Summit  |   amia.org</a:t>
            </a:r>
          </a:p>
        </p:txBody>
      </p:sp>
      <p:pic>
        <p:nvPicPr>
          <p:cNvPr id="7" name="Picture 6">
            <a:extLst>
              <a:ext uri="{FF2B5EF4-FFF2-40B4-BE49-F238E27FC236}">
                <a16:creationId xmlns:a16="http://schemas.microsoft.com/office/drawing/2014/main" id="{F801D8DF-94E9-3945-BA6D-DABA14D0E536}"/>
              </a:ext>
            </a:extLst>
          </p:cNvPr>
          <p:cNvPicPr>
            <a:picLocks noChangeAspect="1"/>
          </p:cNvPicPr>
          <p:nvPr/>
        </p:nvPicPr>
        <p:blipFill>
          <a:blip r:embed="rId3"/>
          <a:stretch>
            <a:fillRect/>
          </a:stretch>
        </p:blipFill>
        <p:spPr>
          <a:xfrm>
            <a:off x="0" y="1735587"/>
            <a:ext cx="9144000" cy="1672325"/>
          </a:xfrm>
          <a:prstGeom prst="rect">
            <a:avLst/>
          </a:prstGeom>
        </p:spPr>
      </p:pic>
      <p:sp>
        <p:nvSpPr>
          <p:cNvPr id="6" name="TextBox 5">
            <a:extLst>
              <a:ext uri="{FF2B5EF4-FFF2-40B4-BE49-F238E27FC236}">
                <a16:creationId xmlns:a16="http://schemas.microsoft.com/office/drawing/2014/main" id="{45115822-0C23-7349-946F-E9BBBCAB0718}"/>
              </a:ext>
            </a:extLst>
          </p:cNvPr>
          <p:cNvSpPr txBox="1"/>
          <p:nvPr/>
        </p:nvSpPr>
        <p:spPr>
          <a:xfrm>
            <a:off x="5083911" y="4800816"/>
            <a:ext cx="3225563" cy="276999"/>
          </a:xfrm>
          <a:prstGeom prst="rect">
            <a:avLst/>
          </a:prstGeom>
          <a:noFill/>
          <a:ln w="22225">
            <a:noFill/>
          </a:ln>
        </p:spPr>
        <p:txBody>
          <a:bodyPr wrap="none" rtlCol="0">
            <a:spAutoFit/>
          </a:bodyPr>
          <a:lstStyle/>
          <a:p>
            <a:r>
              <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https://github.com/CUD2V/</a:t>
            </a:r>
            <a:r>
              <a:rPr lang="en-US" sz="1200" b="1" dirty="0" err="1">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rPr>
              <a:t>kungfauxpandas</a:t>
            </a:r>
            <a:endParaRPr lang="en-US" sz="1200" b="1" dirty="0">
              <a:ln w="1270" cap="rnd">
                <a:noFill/>
                <a:round/>
              </a:ln>
              <a:solidFill>
                <a:schemeClr val="bg1"/>
              </a:solidFill>
              <a:effectLst>
                <a:glow rad="228600">
                  <a:srgbClr val="A2AAB4">
                    <a:alpha val="56000"/>
                  </a:srgbClr>
                </a:glo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6407527"/>
      </p:ext>
    </p:extLst>
  </p:cSld>
  <p:clrMapOvr>
    <a:masterClrMapping/>
  </p:clrMapOvr>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92BCB-21BD-4E6D-8B29-5908CEB9F9EE}">
  <ds:schemaRefs>
    <ds:schemaRef ds:uri="http://schemas.microsoft.com/office/2006/metadata/properties"/>
    <ds:schemaRef ds:uri="http://www.w3.org/XML/1998/namespace"/>
    <ds:schemaRef ds:uri="http://schemas.microsoft.com/office/2006/documentManagement/types"/>
    <ds:schemaRef ds:uri="http://purl.org/dc/dcmitype/"/>
    <ds:schemaRef ds:uri="http://purl.org/dc/elements/1.1/"/>
    <ds:schemaRef ds:uri="a9883a9a-8dc4-4a0a-a402-25be3a23f551"/>
    <ds:schemaRef ds:uri="http://schemas.microsoft.com/office/infopath/2007/PartnerControls"/>
    <ds:schemaRef ds:uri="http://schemas.openxmlformats.org/package/2006/metadata/core-properties"/>
    <ds:schemaRef ds:uri="eede3e04-ef7f-43f3-975e-805c0c5f1e83"/>
    <ds:schemaRef ds:uri="http://purl.org/dc/terms/"/>
  </ds:schemaRefs>
</ds:datastoreItem>
</file>

<file path=customXml/itemProps2.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10434</TotalTime>
  <Words>3618</Words>
  <Application>Microsoft Macintosh PowerPoint</Application>
  <PresentationFormat>On-screen Show (16:9)</PresentationFormat>
  <Paragraphs>420</Paragraphs>
  <Slides>28</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Century Gothic</vt:lpstr>
      <vt:lpstr>Menlo</vt:lpstr>
      <vt:lpstr>Roboto</vt:lpstr>
      <vt:lpstr>Roboto Light</vt:lpstr>
      <vt:lpstr>Roboto Regular</vt:lpstr>
      <vt:lpstr>JPA Master PowerPoint</vt:lpstr>
      <vt:lpstr>1_JPA Master PowerPoint</vt:lpstr>
      <vt:lpstr>PowerPoint Presentation</vt:lpstr>
      <vt:lpstr>Disclosure</vt:lpstr>
      <vt:lpstr>Why Kung Faux Pandas?</vt:lpstr>
      <vt:lpstr>Why Kung Faux Pandas?</vt:lpstr>
      <vt:lpstr>Reproducibility and Replicability</vt:lpstr>
      <vt:lpstr>Reproducibility and Replicability</vt:lpstr>
      <vt:lpstr>Why Kung Faux Pandas?</vt:lpstr>
      <vt:lpstr>Why Kung Faux Pandas?</vt:lpstr>
      <vt:lpstr>KFP System Architecture Part 1</vt:lpstr>
      <vt:lpstr>KFP System Architecture Part 2</vt:lpstr>
      <vt:lpstr>Provided Interfaces</vt:lpstr>
      <vt:lpstr>Included Synthesis Methods</vt:lpstr>
      <vt:lpstr>Included Synthesis Methods</vt:lpstr>
      <vt:lpstr>Included Synthesis Methods</vt:lpstr>
      <vt:lpstr>Performance of Synthesis Methods</vt:lpstr>
      <vt:lpstr>Python Pandas compatible API</vt:lpstr>
      <vt:lpstr>Python Pandas compatible API</vt:lpstr>
      <vt:lpstr>Python Pandas compatible API</vt:lpstr>
      <vt:lpstr>Python Pandas compatible API</vt:lpstr>
      <vt:lpstr>Python Pandas compatible API</vt:lpstr>
      <vt:lpstr>Reproducibility and Replicability</vt:lpstr>
      <vt:lpstr>Reproducibility and Replicability</vt:lpstr>
      <vt:lpstr>Limitations</vt:lpstr>
      <vt:lpstr>Areas for Further Research</vt:lpstr>
      <vt:lpstr>PowerPoint Presentation</vt:lpstr>
      <vt:lpstr>Image credits</vt:lpstr>
      <vt:lpstr>Items to include?</vt:lpstr>
      <vt:lpstr>[Your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Russell, Seth</cp:lastModifiedBy>
  <cp:revision>138</cp:revision>
  <dcterms:modified xsi:type="dcterms:W3CDTF">2019-03-28T03:59:13Z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